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538" r:id="rId2"/>
    <p:sldId id="264" r:id="rId3"/>
    <p:sldId id="543" r:id="rId4"/>
    <p:sldId id="540" r:id="rId5"/>
    <p:sldId id="541" r:id="rId6"/>
  </p:sldIdLst>
  <p:sldSz cx="18288000" cy="13716000"/>
  <p:notesSz cx="6858000" cy="9144000"/>
  <p:defaultTextStyle>
    <a:defPPr>
      <a:defRPr lang="en-US"/>
    </a:defPPr>
    <a:lvl1pPr algn="l" defTabSz="1219200" rtl="0" eaLnBrk="0" fontAlgn="base" hangingPunct="0">
      <a:spcBef>
        <a:spcPct val="0"/>
      </a:spcBef>
      <a:spcAft>
        <a:spcPct val="0"/>
      </a:spcAft>
      <a:defRPr sz="4800" kern="1200">
        <a:solidFill>
          <a:schemeClr val="tx1"/>
        </a:solidFill>
        <a:latin typeface="Calibri" pitchFamily="34" charset="0"/>
        <a:ea typeface="ＭＳ Ｐゴシック" pitchFamily="34" charset="-128"/>
        <a:cs typeface="+mn-cs"/>
      </a:defRPr>
    </a:lvl1pPr>
    <a:lvl2pPr marL="1219200" indent="-762000" algn="l" defTabSz="1219200" rtl="0" eaLnBrk="0" fontAlgn="base" hangingPunct="0">
      <a:spcBef>
        <a:spcPct val="0"/>
      </a:spcBef>
      <a:spcAft>
        <a:spcPct val="0"/>
      </a:spcAft>
      <a:defRPr sz="4800" kern="1200">
        <a:solidFill>
          <a:schemeClr val="tx1"/>
        </a:solidFill>
        <a:latin typeface="Calibri" pitchFamily="34" charset="0"/>
        <a:ea typeface="ＭＳ Ｐゴシック" pitchFamily="34" charset="-128"/>
        <a:cs typeface="+mn-cs"/>
      </a:defRPr>
    </a:lvl2pPr>
    <a:lvl3pPr marL="2438400" indent="-1524000" algn="l" defTabSz="1219200" rtl="0" eaLnBrk="0" fontAlgn="base" hangingPunct="0">
      <a:spcBef>
        <a:spcPct val="0"/>
      </a:spcBef>
      <a:spcAft>
        <a:spcPct val="0"/>
      </a:spcAft>
      <a:defRPr sz="4800" kern="1200">
        <a:solidFill>
          <a:schemeClr val="tx1"/>
        </a:solidFill>
        <a:latin typeface="Calibri" pitchFamily="34" charset="0"/>
        <a:ea typeface="ＭＳ Ｐゴシック" pitchFamily="34" charset="-128"/>
        <a:cs typeface="+mn-cs"/>
      </a:defRPr>
    </a:lvl3pPr>
    <a:lvl4pPr marL="3657600" indent="-2286000" algn="l" defTabSz="1219200" rtl="0" eaLnBrk="0" fontAlgn="base" hangingPunct="0">
      <a:spcBef>
        <a:spcPct val="0"/>
      </a:spcBef>
      <a:spcAft>
        <a:spcPct val="0"/>
      </a:spcAft>
      <a:defRPr sz="4800" kern="1200">
        <a:solidFill>
          <a:schemeClr val="tx1"/>
        </a:solidFill>
        <a:latin typeface="Calibri" pitchFamily="34" charset="0"/>
        <a:ea typeface="ＭＳ Ｐゴシック" pitchFamily="34" charset="-128"/>
        <a:cs typeface="+mn-cs"/>
      </a:defRPr>
    </a:lvl4pPr>
    <a:lvl5pPr marL="4876800" indent="-3048000" algn="l" defTabSz="1219200" rtl="0" eaLnBrk="0" fontAlgn="base" hangingPunct="0">
      <a:spcBef>
        <a:spcPct val="0"/>
      </a:spcBef>
      <a:spcAft>
        <a:spcPct val="0"/>
      </a:spcAft>
      <a:defRPr sz="48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48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48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48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4800"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330"/>
    <a:srgbClr val="D32D46"/>
    <a:srgbClr val="BB3830"/>
    <a:srgbClr val="2F3A49"/>
    <a:srgbClr val="4A5B74"/>
    <a:srgbClr val="D7433A"/>
    <a:srgbClr val="E78784"/>
    <a:srgbClr val="EFB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9" d="100"/>
          <a:sy n="59" d="100"/>
        </p:scale>
        <p:origin x="-696" y="1592"/>
      </p:cViewPr>
      <p:guideLst>
        <p:guide orient="horz"/>
        <p:guide/>
      </p:guideLst>
    </p:cSldViewPr>
  </p:slideViewPr>
  <p:notesTextViewPr>
    <p:cViewPr>
      <p:scale>
        <a:sx n="100" d="100"/>
        <a:sy n="100" d="100"/>
      </p:scale>
      <p:origin x="0" y="0"/>
    </p:cViewPr>
  </p:notesTextViewPr>
  <p:sorterViewPr>
    <p:cViewPr>
      <p:scale>
        <a:sx n="35" d="100"/>
        <a:sy n="35"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s-ES_tradnl" altLang="es-E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6194F03-0620-45BD-9F02-10DDB7250EB5}" type="datetime1">
              <a:rPr lang="en-US" altLang="es-ES"/>
              <a:pPr>
                <a:defRPr/>
              </a:pPr>
              <a:t>14/06/18</a:t>
            </a:fld>
            <a:endParaRPr lang="en-US" altLang="es-E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s-ES_tradnl" altLang="es-E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282DD4A-DD19-44E1-B8A7-D31039CEE61D}" type="slidenum">
              <a:rPr lang="en-US" altLang="es-ES"/>
              <a:pPr/>
              <a:t>‹Nr.›</a:t>
            </a:fld>
            <a:endParaRPr lang="en-US" altLang="es-ES"/>
          </a:p>
        </p:txBody>
      </p:sp>
    </p:spTree>
    <p:extLst>
      <p:ext uri="{BB962C8B-B14F-4D97-AF65-F5344CB8AC3E}">
        <p14:creationId xmlns:p14="http://schemas.microsoft.com/office/powerpoint/2010/main" val="16671089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s-ES_tradnl" altLang="es-E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B0D8EC4-B9A4-48E3-A7F4-D344D4E9FBF2}" type="datetime1">
              <a:rPr lang="en-US" altLang="es-ES"/>
              <a:pPr>
                <a:defRPr/>
              </a:pPr>
              <a:t>14/06/18</a:t>
            </a:fld>
            <a:endParaRPr lang="en-US" alt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_tradnl" altLang="es-E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s-ES" noProof="0" smtClean="0"/>
              <a:t>Click to edit Master text styles</a:t>
            </a:r>
          </a:p>
          <a:p>
            <a:pPr lvl="1"/>
            <a:r>
              <a:rPr lang="en-US" altLang="es-ES" noProof="0" smtClean="0"/>
              <a:t>Second level</a:t>
            </a:r>
          </a:p>
          <a:p>
            <a:pPr lvl="2"/>
            <a:r>
              <a:rPr lang="en-US" altLang="es-ES" noProof="0" smtClean="0"/>
              <a:t>Third level</a:t>
            </a:r>
          </a:p>
          <a:p>
            <a:pPr lvl="3"/>
            <a:r>
              <a:rPr lang="en-US" altLang="es-ES" noProof="0" smtClean="0"/>
              <a:t>Fourth level</a:t>
            </a:r>
          </a:p>
          <a:p>
            <a:pPr lvl="4"/>
            <a:r>
              <a:rPr lang="en-US" altLang="es-E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s-ES_tradnl" alt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03DBEAF-B98E-42D3-A72C-6AA4FA84FC49}" type="slidenum">
              <a:rPr lang="en-US" altLang="es-ES"/>
              <a:pPr/>
              <a:t>‹Nr.›</a:t>
            </a:fld>
            <a:endParaRPr lang="en-US" altLang="es-ES"/>
          </a:p>
        </p:txBody>
      </p:sp>
    </p:spTree>
    <p:extLst>
      <p:ext uri="{BB962C8B-B14F-4D97-AF65-F5344CB8AC3E}">
        <p14:creationId xmlns:p14="http://schemas.microsoft.com/office/powerpoint/2010/main" val="970484301"/>
      </p:ext>
    </p:extLst>
  </p:cSld>
  <p:clrMap bg1="lt1" tx1="dk1" bg2="lt2" tx2="dk2" accent1="accent1" accent2="accent2" accent3="accent3" accent4="accent4" accent5="accent5" accent6="accent6" hlink="hlink" folHlink="folHlink"/>
  <p:hf hdr="0" ftr="0" dt="0"/>
  <p:notesStyle>
    <a:lvl1pPr algn="l" defTabSz="1219200" rtl="0" eaLnBrk="0" fontAlgn="base" hangingPunct="0">
      <a:spcBef>
        <a:spcPct val="30000"/>
      </a:spcBef>
      <a:spcAft>
        <a:spcPct val="0"/>
      </a:spcAft>
      <a:defRPr sz="3200" kern="1200">
        <a:solidFill>
          <a:schemeClr val="tx1"/>
        </a:solidFill>
        <a:latin typeface="+mn-lt"/>
        <a:ea typeface="ＭＳ Ｐゴシック" charset="-128"/>
        <a:cs typeface="ＭＳ Ｐゴシック" charset="-128"/>
      </a:defRPr>
    </a:lvl1pPr>
    <a:lvl2pPr marL="12192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2pPr>
    <a:lvl3pPr marL="24384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3pPr>
    <a:lvl4pPr marL="36576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4pPr>
    <a:lvl5pPr marL="4876800" algn="l" defTabSz="1219200" rtl="0" eaLnBrk="0" fontAlgn="base" hangingPunct="0">
      <a:spcBef>
        <a:spcPct val="30000"/>
      </a:spcBef>
      <a:spcAft>
        <a:spcPct val="0"/>
      </a:spcAft>
      <a:defRPr sz="3200" kern="1200">
        <a:solidFill>
          <a:schemeClr val="tx1"/>
        </a:solidFill>
        <a:latin typeface="+mn-lt"/>
        <a:ea typeface="ＭＳ Ｐゴシック" charset="-128"/>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s-ES" smtClean="0">
                <a:ea typeface="ＭＳ Ｐゴシック" pitchFamily="34" charset="-128"/>
              </a:rPr>
              <a:t>Drag Picture and Send to Back</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itchFamily="34" charset="0"/>
                <a:ea typeface="ＭＳ Ｐゴシック" pitchFamily="34" charset="-128"/>
              </a:defRPr>
            </a:lvl1pPr>
            <a:lvl2pPr marL="37931725" indent="-37474525">
              <a:spcBef>
                <a:spcPct val="30000"/>
              </a:spcBef>
              <a:defRPr sz="3200">
                <a:solidFill>
                  <a:schemeClr val="tx1"/>
                </a:solidFill>
                <a:latin typeface="Calibri" pitchFamily="34" charset="0"/>
                <a:ea typeface="ＭＳ Ｐゴシック" pitchFamily="34" charset="-128"/>
              </a:defRPr>
            </a:lvl2pPr>
            <a:lvl3pPr marL="1143000" indent="-228600">
              <a:spcBef>
                <a:spcPct val="30000"/>
              </a:spcBef>
              <a:defRPr sz="3200">
                <a:solidFill>
                  <a:schemeClr val="tx1"/>
                </a:solidFill>
                <a:latin typeface="Calibri" pitchFamily="34" charset="0"/>
                <a:ea typeface="ＭＳ Ｐゴシック" pitchFamily="34" charset="-128"/>
              </a:defRPr>
            </a:lvl3pPr>
            <a:lvl4pPr marL="1600200" indent="-228600">
              <a:spcBef>
                <a:spcPct val="30000"/>
              </a:spcBef>
              <a:defRPr sz="3200">
                <a:solidFill>
                  <a:schemeClr val="tx1"/>
                </a:solidFill>
                <a:latin typeface="Calibri" pitchFamily="34" charset="0"/>
                <a:ea typeface="ＭＳ Ｐゴシック" pitchFamily="34" charset="-128"/>
              </a:defRPr>
            </a:lvl4pPr>
            <a:lvl5pPr marL="2057400" indent="-228600">
              <a:spcBef>
                <a:spcPct val="30000"/>
              </a:spcBef>
              <a:defRPr sz="3200">
                <a:solidFill>
                  <a:schemeClr val="tx1"/>
                </a:solidFill>
                <a:latin typeface="Calibri" pitchFamily="34" charset="0"/>
                <a:ea typeface="ＭＳ Ｐゴシック" pitchFamily="34" charset="-128"/>
              </a:defRPr>
            </a:lvl5pPr>
            <a:lvl6pPr marL="25146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6pPr>
            <a:lvl7pPr marL="29718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7pPr>
            <a:lvl8pPr marL="34290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8pPr>
            <a:lvl9pPr marL="38862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9pPr>
          </a:lstStyle>
          <a:p>
            <a:pPr>
              <a:spcBef>
                <a:spcPct val="0"/>
              </a:spcBef>
            </a:pPr>
            <a:fld id="{A8AE5F21-DD60-4D1F-9878-727053705F65}" type="slidenum">
              <a:rPr lang="en-US" altLang="es-ES" sz="1200"/>
              <a:pPr>
                <a:spcBef>
                  <a:spcPct val="0"/>
                </a:spcBef>
              </a:pPr>
              <a:t>1</a:t>
            </a:fld>
            <a:endParaRPr lang="en-US" altLang="es-E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dirty="0" smtClean="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itchFamily="34" charset="0"/>
                <a:ea typeface="ＭＳ Ｐゴシック" pitchFamily="34" charset="-128"/>
              </a:defRPr>
            </a:lvl1pPr>
            <a:lvl2pPr marL="37931725" indent="-37474525">
              <a:spcBef>
                <a:spcPct val="30000"/>
              </a:spcBef>
              <a:defRPr sz="3200">
                <a:solidFill>
                  <a:schemeClr val="tx1"/>
                </a:solidFill>
                <a:latin typeface="Calibri" pitchFamily="34" charset="0"/>
                <a:ea typeface="ＭＳ Ｐゴシック" pitchFamily="34" charset="-128"/>
              </a:defRPr>
            </a:lvl2pPr>
            <a:lvl3pPr marL="1143000" indent="-228600">
              <a:spcBef>
                <a:spcPct val="30000"/>
              </a:spcBef>
              <a:defRPr sz="3200">
                <a:solidFill>
                  <a:schemeClr val="tx1"/>
                </a:solidFill>
                <a:latin typeface="Calibri" pitchFamily="34" charset="0"/>
                <a:ea typeface="ＭＳ Ｐゴシック" pitchFamily="34" charset="-128"/>
              </a:defRPr>
            </a:lvl3pPr>
            <a:lvl4pPr marL="1600200" indent="-228600">
              <a:spcBef>
                <a:spcPct val="30000"/>
              </a:spcBef>
              <a:defRPr sz="3200">
                <a:solidFill>
                  <a:schemeClr val="tx1"/>
                </a:solidFill>
                <a:latin typeface="Calibri" pitchFamily="34" charset="0"/>
                <a:ea typeface="ＭＳ Ｐゴシック" pitchFamily="34" charset="-128"/>
              </a:defRPr>
            </a:lvl4pPr>
            <a:lvl5pPr marL="2057400" indent="-228600">
              <a:spcBef>
                <a:spcPct val="30000"/>
              </a:spcBef>
              <a:defRPr sz="3200">
                <a:solidFill>
                  <a:schemeClr val="tx1"/>
                </a:solidFill>
                <a:latin typeface="Calibri" pitchFamily="34" charset="0"/>
                <a:ea typeface="ＭＳ Ｐゴシック" pitchFamily="34" charset="-128"/>
              </a:defRPr>
            </a:lvl5pPr>
            <a:lvl6pPr marL="25146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6pPr>
            <a:lvl7pPr marL="29718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7pPr>
            <a:lvl8pPr marL="34290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8pPr>
            <a:lvl9pPr marL="38862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9pPr>
          </a:lstStyle>
          <a:p>
            <a:pPr>
              <a:spcBef>
                <a:spcPct val="0"/>
              </a:spcBef>
            </a:pPr>
            <a:fld id="{CC59383D-5DE5-497B-BFE3-E7043CF6B5E4}" type="slidenum">
              <a:rPr lang="en-US" altLang="es-ES" sz="1200"/>
              <a:pPr>
                <a:spcBef>
                  <a:spcPct val="0"/>
                </a:spcBef>
              </a:pPr>
              <a:t>2</a:t>
            </a:fld>
            <a:endParaRPr lang="en-US" altLang="es-E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ES_tradnl">
              <a:latin typeface="Calibri" charset="0"/>
              <a:ea typeface="ＭＳ Ｐゴシック" charset="0"/>
              <a:cs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fld id="{186BC728-3761-0344-A4B6-E9757B9692F2}" type="slidenum">
              <a:rPr lang="en-US" sz="1200"/>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smtClean="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itchFamily="34" charset="0"/>
                <a:ea typeface="ＭＳ Ｐゴシック" pitchFamily="34" charset="-128"/>
              </a:defRPr>
            </a:lvl1pPr>
            <a:lvl2pPr marL="37931725" indent="-37474525">
              <a:spcBef>
                <a:spcPct val="30000"/>
              </a:spcBef>
              <a:defRPr sz="3200">
                <a:solidFill>
                  <a:schemeClr val="tx1"/>
                </a:solidFill>
                <a:latin typeface="Calibri" pitchFamily="34" charset="0"/>
                <a:ea typeface="ＭＳ Ｐゴシック" pitchFamily="34" charset="-128"/>
              </a:defRPr>
            </a:lvl2pPr>
            <a:lvl3pPr marL="1143000" indent="-228600">
              <a:spcBef>
                <a:spcPct val="30000"/>
              </a:spcBef>
              <a:defRPr sz="3200">
                <a:solidFill>
                  <a:schemeClr val="tx1"/>
                </a:solidFill>
                <a:latin typeface="Calibri" pitchFamily="34" charset="0"/>
                <a:ea typeface="ＭＳ Ｐゴシック" pitchFamily="34" charset="-128"/>
              </a:defRPr>
            </a:lvl3pPr>
            <a:lvl4pPr marL="1600200" indent="-228600">
              <a:spcBef>
                <a:spcPct val="30000"/>
              </a:spcBef>
              <a:defRPr sz="3200">
                <a:solidFill>
                  <a:schemeClr val="tx1"/>
                </a:solidFill>
                <a:latin typeface="Calibri" pitchFamily="34" charset="0"/>
                <a:ea typeface="ＭＳ Ｐゴシック" pitchFamily="34" charset="-128"/>
              </a:defRPr>
            </a:lvl4pPr>
            <a:lvl5pPr marL="2057400" indent="-228600">
              <a:spcBef>
                <a:spcPct val="30000"/>
              </a:spcBef>
              <a:defRPr sz="3200">
                <a:solidFill>
                  <a:schemeClr val="tx1"/>
                </a:solidFill>
                <a:latin typeface="Calibri" pitchFamily="34" charset="0"/>
                <a:ea typeface="ＭＳ Ｐゴシック" pitchFamily="34" charset="-128"/>
              </a:defRPr>
            </a:lvl5pPr>
            <a:lvl6pPr marL="25146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6pPr>
            <a:lvl7pPr marL="29718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7pPr>
            <a:lvl8pPr marL="34290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8pPr>
            <a:lvl9pPr marL="38862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9pPr>
          </a:lstStyle>
          <a:p>
            <a:pPr>
              <a:spcBef>
                <a:spcPct val="0"/>
              </a:spcBef>
            </a:pPr>
            <a:fld id="{B0BBA18D-766D-4171-B630-28BF05A8033F}" type="slidenum">
              <a:rPr lang="en-US" altLang="es-ES" sz="1200"/>
              <a:pPr>
                <a:spcBef>
                  <a:spcPct val="0"/>
                </a:spcBef>
              </a:pPr>
              <a:t>4</a:t>
            </a:fld>
            <a:endParaRPr lang="en-US" altLang="es-E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 dirty="0" smtClean="0">
              <a:ea typeface="ＭＳ Ｐゴシック"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3200">
                <a:solidFill>
                  <a:schemeClr val="tx1"/>
                </a:solidFill>
                <a:latin typeface="Calibri" pitchFamily="34" charset="0"/>
                <a:ea typeface="ＭＳ Ｐゴシック" pitchFamily="34" charset="-128"/>
              </a:defRPr>
            </a:lvl1pPr>
            <a:lvl2pPr marL="37931725" indent="-37474525">
              <a:spcBef>
                <a:spcPct val="30000"/>
              </a:spcBef>
              <a:defRPr sz="3200">
                <a:solidFill>
                  <a:schemeClr val="tx1"/>
                </a:solidFill>
                <a:latin typeface="Calibri" pitchFamily="34" charset="0"/>
                <a:ea typeface="ＭＳ Ｐゴシック" pitchFamily="34" charset="-128"/>
              </a:defRPr>
            </a:lvl2pPr>
            <a:lvl3pPr marL="1143000" indent="-228600">
              <a:spcBef>
                <a:spcPct val="30000"/>
              </a:spcBef>
              <a:defRPr sz="3200">
                <a:solidFill>
                  <a:schemeClr val="tx1"/>
                </a:solidFill>
                <a:latin typeface="Calibri" pitchFamily="34" charset="0"/>
                <a:ea typeface="ＭＳ Ｐゴシック" pitchFamily="34" charset="-128"/>
              </a:defRPr>
            </a:lvl3pPr>
            <a:lvl4pPr marL="1600200" indent="-228600">
              <a:spcBef>
                <a:spcPct val="30000"/>
              </a:spcBef>
              <a:defRPr sz="3200">
                <a:solidFill>
                  <a:schemeClr val="tx1"/>
                </a:solidFill>
                <a:latin typeface="Calibri" pitchFamily="34" charset="0"/>
                <a:ea typeface="ＭＳ Ｐゴシック" pitchFamily="34" charset="-128"/>
              </a:defRPr>
            </a:lvl4pPr>
            <a:lvl5pPr marL="2057400" indent="-228600">
              <a:spcBef>
                <a:spcPct val="30000"/>
              </a:spcBef>
              <a:defRPr sz="3200">
                <a:solidFill>
                  <a:schemeClr val="tx1"/>
                </a:solidFill>
                <a:latin typeface="Calibri" pitchFamily="34" charset="0"/>
                <a:ea typeface="ＭＳ Ｐゴシック" pitchFamily="34" charset="-128"/>
              </a:defRPr>
            </a:lvl5pPr>
            <a:lvl6pPr marL="25146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6pPr>
            <a:lvl7pPr marL="29718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7pPr>
            <a:lvl8pPr marL="34290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8pPr>
            <a:lvl9pPr marL="3886200" indent="-228600" defTabSz="1219200" eaLnBrk="0" fontAlgn="base" hangingPunct="0">
              <a:spcBef>
                <a:spcPct val="30000"/>
              </a:spcBef>
              <a:spcAft>
                <a:spcPct val="0"/>
              </a:spcAft>
              <a:defRPr sz="3200">
                <a:solidFill>
                  <a:schemeClr val="tx1"/>
                </a:solidFill>
                <a:latin typeface="Calibri" pitchFamily="34" charset="0"/>
                <a:ea typeface="ＭＳ Ｐゴシック" pitchFamily="34" charset="-128"/>
              </a:defRPr>
            </a:lvl9pPr>
          </a:lstStyle>
          <a:p>
            <a:pPr>
              <a:spcBef>
                <a:spcPct val="0"/>
              </a:spcBef>
            </a:pPr>
            <a:fld id="{B9A9EFF2-FEEB-46E2-AF37-26CCF77C24A6}" type="slidenum">
              <a:rPr lang="en-US" altLang="es-ES" sz="1200"/>
              <a:pPr>
                <a:spcBef>
                  <a:spcPct val="0"/>
                </a:spcBef>
              </a:pPr>
              <a:t>5</a:t>
            </a:fld>
            <a:endParaRPr lang="en-US" altLang="es-E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icture Placeholder 21"/>
          <p:cNvSpPr>
            <a:spLocks noGrp="1" noChangeAspect="1"/>
          </p:cNvSpPr>
          <p:nvPr>
            <p:ph type="pic" sz="quarter" idx="10"/>
          </p:nvPr>
        </p:nvSpPr>
        <p:spPr>
          <a:xfrm>
            <a:off x="0" y="0"/>
            <a:ext cx="18288000" cy="13716000"/>
          </a:xfrm>
        </p:spPr>
        <p:txBody>
          <a:bodyPr rtlCol="0">
            <a:normAutofit/>
          </a:bodyPr>
          <a:lstStyle>
            <a:lvl1pPr>
              <a:defRPr sz="3000"/>
            </a:lvl1pPr>
          </a:lstStyle>
          <a:p>
            <a:pPr lvl="0"/>
            <a:endParaRPr lang="en-US" noProof="0"/>
          </a:p>
        </p:txBody>
      </p:sp>
    </p:spTree>
    <p:extLst>
      <p:ext uri="{BB962C8B-B14F-4D97-AF65-F5344CB8AC3E}">
        <p14:creationId xmlns:p14="http://schemas.microsoft.com/office/powerpoint/2010/main" val="2048049667"/>
      </p:ext>
    </p:extLst>
  </p:cSld>
  <p:clrMapOvr>
    <a:masterClrMapping/>
  </p:clrMapOvr>
  <p:transition xmlns:p14="http://schemas.microsoft.com/office/powerpoint/2010/main" spd="med">
    <p:push dir="d"/>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Pad Air">
    <p:spTree>
      <p:nvGrpSpPr>
        <p:cNvPr id="1" name=""/>
        <p:cNvGrpSpPr/>
        <p:nvPr/>
      </p:nvGrpSpPr>
      <p:grpSpPr>
        <a:xfrm>
          <a:off x="0" y="0"/>
          <a:ext cx="0" cy="0"/>
          <a:chOff x="0" y="0"/>
          <a:chExt cx="0" cy="0"/>
        </a:xfrm>
      </p:grpSpPr>
      <p:cxnSp>
        <p:nvCxnSpPr>
          <p:cNvPr id="3"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noChangeAspect="1"/>
          </p:cNvSpPr>
          <p:nvPr>
            <p:ph type="pic" sz="quarter" idx="14"/>
          </p:nvPr>
        </p:nvSpPr>
        <p:spPr>
          <a:xfrm>
            <a:off x="-1" y="-1"/>
            <a:ext cx="18288001" cy="6753381"/>
          </a:xfrm>
        </p:spPr>
        <p:txBody>
          <a:bodyPr rtlCol="0">
            <a:normAutofit/>
          </a:bodyPr>
          <a:lstStyle>
            <a:lvl1pPr marL="0" indent="0">
              <a:buNone/>
              <a:defRPr sz="2100"/>
            </a:lvl1pPr>
          </a:lstStyle>
          <a:p>
            <a:pPr lvl="0"/>
            <a:endParaRPr lang="en-US" noProof="0" dirty="0"/>
          </a:p>
        </p:txBody>
      </p:sp>
    </p:spTree>
    <p:extLst>
      <p:ext uri="{BB962C8B-B14F-4D97-AF65-F5344CB8AC3E}">
        <p14:creationId xmlns:p14="http://schemas.microsoft.com/office/powerpoint/2010/main" val="4080031547"/>
      </p:ext>
    </p:extLst>
  </p:cSld>
  <p:clrMapOvr>
    <a:masterClrMapping/>
  </p:clrMapOvr>
  <p:transition xmlns:p14="http://schemas.microsoft.com/office/powerpoint/2010/main" spd="med">
    <p:push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CuadroTexto 6"/>
          <p:cNvSpPr txBox="1"/>
          <p:nvPr userDrawn="1"/>
        </p:nvSpPr>
        <p:spPr>
          <a:xfrm>
            <a:off x="16116300" y="11968163"/>
            <a:ext cx="1825625" cy="1455737"/>
          </a:xfrm>
          <a:prstGeom prst="rect">
            <a:avLst/>
          </a:prstGeom>
          <a:solidFill>
            <a:schemeClr val="bg1"/>
          </a:solidFill>
        </p:spPr>
        <p:txBody>
          <a:bodyPr wrap="none"/>
          <a:lstStyle>
            <a:lvl1pPr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s-ES_tradnl" altLang="es-ES" smtClean="0"/>
          </a:p>
        </p:txBody>
      </p:sp>
    </p:spTree>
    <p:extLst>
      <p:ext uri="{BB962C8B-B14F-4D97-AF65-F5344CB8AC3E}">
        <p14:creationId xmlns:p14="http://schemas.microsoft.com/office/powerpoint/2010/main" val="4071358800"/>
      </p:ext>
    </p:extLst>
  </p:cSld>
  <p:clrMapOvr>
    <a:masterClrMapping/>
  </p:clrMapOvr>
  <p:transition xmlns:p14="http://schemas.microsoft.com/office/powerpoint/2010/main" spd="med">
    <p:push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número de diapositiva"/>
          <p:cNvSpPr>
            <a:spLocks noGrp="1"/>
          </p:cNvSpPr>
          <p:nvPr>
            <p:ph type="sldNum" sz="quarter" idx="10"/>
          </p:nvPr>
        </p:nvSpPr>
        <p:spPr/>
        <p:txBody>
          <a:bodyPr/>
          <a:lstStyle/>
          <a:p>
            <a:fld id="{474B3C98-C961-4EE1-AFA1-DE541234C651}" type="slidenum">
              <a:rPr lang="en-US" altLang="es-ES" smtClean="0"/>
              <a:pPr/>
              <a:t>‹Nr.›</a:t>
            </a:fld>
            <a:endParaRPr lang="en-US" altLang="es-ES"/>
          </a:p>
        </p:txBody>
      </p:sp>
    </p:spTree>
    <p:extLst>
      <p:ext uri="{BB962C8B-B14F-4D97-AF65-F5344CB8AC3E}">
        <p14:creationId xmlns:p14="http://schemas.microsoft.com/office/powerpoint/2010/main" val="2871373151"/>
      </p:ext>
    </p:extLst>
  </p:cSld>
  <p:clrMapOvr>
    <a:masterClrMapping/>
  </p:clrMapOvr>
  <p:transition xmlns:p14="http://schemas.microsoft.com/office/powerpoint/2010/main" spd="med">
    <p:push di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950"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605492"/>
      </p:ext>
    </p:extLst>
  </p:cSld>
  <p:clrMapOvr>
    <a:masterClrMapping/>
  </p:clrMapOvr>
  <p:transition xmlns:p14="http://schemas.microsoft.com/office/powerpoint/2010/main" spd="med">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cxnSp>
        <p:nvCxnSpPr>
          <p:cNvPr id="2"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7900"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794451"/>
      </p:ext>
    </p:extLst>
  </p:cSld>
  <p:clrMapOvr>
    <a:masterClrMapping/>
  </p:clrMapOvr>
  <p:transition xmlns:p14="http://schemas.microsoft.com/office/powerpoint/2010/main" spd="med">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2"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193576"/>
      </p:ext>
    </p:extLst>
  </p:cSld>
  <p:clrMapOvr>
    <a:masterClrMapping/>
  </p:clrMapOvr>
  <p:transition xmlns:p14="http://schemas.microsoft.com/office/powerpoint/2010/main" spd="med">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3"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413" y="11747500"/>
            <a:ext cx="36909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7"/>
          <p:cNvSpPr>
            <a:spLocks noGrp="1" noChangeAspect="1"/>
          </p:cNvSpPr>
          <p:nvPr>
            <p:ph type="pic" sz="quarter" idx="10"/>
          </p:nvPr>
        </p:nvSpPr>
        <p:spPr>
          <a:xfrm>
            <a:off x="0" y="4330700"/>
            <a:ext cx="7661225" cy="4332288"/>
          </a:xfrm>
        </p:spPr>
        <p:txBody>
          <a:bodyPr rtlCol="0">
            <a:normAutofit/>
          </a:bodyPr>
          <a:lstStyle>
            <a:lvl1pPr marL="0" indent="0">
              <a:buNone/>
              <a:defRPr sz="3000"/>
            </a:lvl1pPr>
          </a:lstStyle>
          <a:p>
            <a:pPr lvl="0"/>
            <a:endParaRPr lang="en-US" noProof="0"/>
          </a:p>
        </p:txBody>
      </p:sp>
    </p:spTree>
    <p:extLst>
      <p:ext uri="{BB962C8B-B14F-4D97-AF65-F5344CB8AC3E}">
        <p14:creationId xmlns:p14="http://schemas.microsoft.com/office/powerpoint/2010/main" val="3215258034"/>
      </p:ext>
    </p:extLst>
  </p:cSld>
  <p:clrMapOvr>
    <a:masterClrMapping/>
  </p:clrMapOvr>
  <p:transition xmlns:p14="http://schemas.microsoft.com/office/powerpoint/2010/main" spd="med">
    <p:push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3"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3" y="11747500"/>
            <a:ext cx="36909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noChangeAspect="1"/>
          </p:cNvSpPr>
          <p:nvPr>
            <p:ph type="pic" sz="quarter" idx="10"/>
          </p:nvPr>
        </p:nvSpPr>
        <p:spPr>
          <a:xfrm>
            <a:off x="0" y="4244975"/>
            <a:ext cx="9143260" cy="5235575"/>
          </a:xfrm>
        </p:spPr>
        <p:txBody>
          <a:bodyPr rtlCol="0">
            <a:normAutofit/>
          </a:bodyPr>
          <a:lstStyle>
            <a:lvl1pPr marL="0" indent="0">
              <a:buNone/>
              <a:defRPr sz="1500">
                <a:solidFill>
                  <a:schemeClr val="tx1"/>
                </a:solidFill>
              </a:defRPr>
            </a:lvl1pPr>
          </a:lstStyle>
          <a:p>
            <a:pPr lvl="0"/>
            <a:endParaRPr lang="en-US" noProof="0"/>
          </a:p>
        </p:txBody>
      </p:sp>
    </p:spTree>
    <p:extLst>
      <p:ext uri="{BB962C8B-B14F-4D97-AF65-F5344CB8AC3E}">
        <p14:creationId xmlns:p14="http://schemas.microsoft.com/office/powerpoint/2010/main" val="653665342"/>
      </p:ext>
    </p:extLst>
  </p:cSld>
  <p:clrMapOvr>
    <a:masterClrMapping/>
  </p:clrMapOvr>
  <p:transition xmlns:p14="http://schemas.microsoft.com/office/powerpoint/2010/main" spd="med">
    <p:push dir="d"/>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cxnSp>
        <p:nvCxnSpPr>
          <p:cNvPr id="3"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3" y="11747500"/>
            <a:ext cx="36909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noChangeAspect="1"/>
          </p:cNvSpPr>
          <p:nvPr>
            <p:ph type="pic" sz="quarter" idx="10"/>
          </p:nvPr>
        </p:nvSpPr>
        <p:spPr>
          <a:xfrm>
            <a:off x="9145191" y="3372803"/>
            <a:ext cx="9143260" cy="6986590"/>
          </a:xfrm>
        </p:spPr>
        <p:txBody>
          <a:bodyPr rtlCol="0">
            <a:normAutofit/>
          </a:bodyPr>
          <a:lstStyle>
            <a:lvl1pPr marL="0" indent="0">
              <a:buNone/>
              <a:defRPr sz="1500">
                <a:solidFill>
                  <a:schemeClr val="tx1"/>
                </a:solidFill>
              </a:defRPr>
            </a:lvl1pPr>
          </a:lstStyle>
          <a:p>
            <a:pPr lvl="0"/>
            <a:endParaRPr lang="en-US" noProof="0"/>
          </a:p>
        </p:txBody>
      </p:sp>
    </p:spTree>
    <p:extLst>
      <p:ext uri="{BB962C8B-B14F-4D97-AF65-F5344CB8AC3E}">
        <p14:creationId xmlns:p14="http://schemas.microsoft.com/office/powerpoint/2010/main" val="2242336198"/>
      </p:ext>
    </p:extLst>
  </p:cSld>
  <p:clrMapOvr>
    <a:masterClrMapping/>
  </p:clrMapOvr>
  <p:transition xmlns:p14="http://schemas.microsoft.com/office/powerpoint/2010/main" spd="med">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cxnSp>
        <p:nvCxnSpPr>
          <p:cNvPr id="5" name="Straight Connector 9"/>
          <p:cNvCxnSpPr/>
          <p:nvPr userDrawn="1"/>
        </p:nvCxnSpPr>
        <p:spPr>
          <a:xfrm>
            <a:off x="4468813" y="12555538"/>
            <a:ext cx="117316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Imagen 6" descr="UGR-MARCA-02-monocrom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75" y="11747500"/>
            <a:ext cx="3690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0"/>
          </p:nvPr>
        </p:nvSpPr>
        <p:spPr>
          <a:xfrm>
            <a:off x="1518750" y="4555636"/>
            <a:ext cx="1371421" cy="1371600"/>
          </a:xfrm>
          <a:prstGeom prst="ellipse">
            <a:avLst/>
          </a:prstGeom>
        </p:spPr>
        <p:txBody>
          <a:bodyPr rtlCol="0">
            <a:normAutofit/>
          </a:bodyPr>
          <a:lstStyle>
            <a:lvl1pPr marL="0" indent="0">
              <a:buNone/>
              <a:defRPr sz="1500">
                <a:solidFill>
                  <a:schemeClr val="tx1"/>
                </a:solidFill>
              </a:defRPr>
            </a:lvl1pPr>
          </a:lstStyle>
          <a:p>
            <a:pPr lvl="0"/>
            <a:endParaRPr lang="en-US" noProof="0"/>
          </a:p>
        </p:txBody>
      </p:sp>
      <p:sp>
        <p:nvSpPr>
          <p:cNvPr id="13" name="Picture Placeholder 6"/>
          <p:cNvSpPr>
            <a:spLocks noGrp="1"/>
          </p:cNvSpPr>
          <p:nvPr>
            <p:ph type="pic" sz="quarter" idx="11"/>
          </p:nvPr>
        </p:nvSpPr>
        <p:spPr>
          <a:xfrm>
            <a:off x="6466821" y="4555636"/>
            <a:ext cx="1371421" cy="1371600"/>
          </a:xfrm>
          <a:prstGeom prst="ellipse">
            <a:avLst/>
          </a:prstGeom>
        </p:spPr>
        <p:txBody>
          <a:bodyPr rtlCol="0">
            <a:normAutofit/>
          </a:bodyPr>
          <a:lstStyle>
            <a:lvl1pPr marL="0" indent="0">
              <a:buNone/>
              <a:defRPr sz="1500">
                <a:solidFill>
                  <a:schemeClr val="tx1"/>
                </a:solidFill>
              </a:defRPr>
            </a:lvl1pPr>
          </a:lstStyle>
          <a:p>
            <a:pPr lvl="0"/>
            <a:endParaRPr lang="en-US" noProof="0"/>
          </a:p>
        </p:txBody>
      </p:sp>
      <p:sp>
        <p:nvSpPr>
          <p:cNvPr id="15" name="Picture Placeholder 6"/>
          <p:cNvSpPr>
            <a:spLocks noGrp="1"/>
          </p:cNvSpPr>
          <p:nvPr>
            <p:ph type="pic" sz="quarter" idx="12"/>
          </p:nvPr>
        </p:nvSpPr>
        <p:spPr>
          <a:xfrm>
            <a:off x="11249795" y="4555636"/>
            <a:ext cx="1371421" cy="1371600"/>
          </a:xfrm>
          <a:prstGeom prst="ellipse">
            <a:avLst/>
          </a:prstGeom>
        </p:spPr>
        <p:txBody>
          <a:bodyPr rtlCol="0">
            <a:normAutofit/>
          </a:bodyPr>
          <a:lstStyle>
            <a:lvl1pPr marL="0" indent="0">
              <a:buNone/>
              <a:defRPr sz="1500">
                <a:solidFill>
                  <a:schemeClr val="tx1"/>
                </a:solidFill>
              </a:defRPr>
            </a:lvl1pPr>
          </a:lstStyle>
          <a:p>
            <a:pPr lvl="0"/>
            <a:endParaRPr lang="en-US" noProof="0"/>
          </a:p>
        </p:txBody>
      </p:sp>
    </p:spTree>
    <p:extLst>
      <p:ext uri="{BB962C8B-B14F-4D97-AF65-F5344CB8AC3E}">
        <p14:creationId xmlns:p14="http://schemas.microsoft.com/office/powerpoint/2010/main" val="1213110588"/>
      </p:ext>
    </p:extLst>
  </p:cSld>
  <p:clrMapOvr>
    <a:masterClrMapping/>
  </p:clrMapOvr>
  <p:transition xmlns:p14="http://schemas.microsoft.com/office/powerpoint/2010/main" spd="med">
    <p:push dir="d"/>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49275"/>
            <a:ext cx="16459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3852" tIns="121926" rIns="243852" bIns="121926" numCol="1" anchor="ctr" anchorCtr="0" compatLnSpc="1">
            <a:prstTxWarp prst="textNoShape">
              <a:avLst/>
            </a:prstTxWarp>
          </a:bodyPr>
          <a:lstStyle/>
          <a:p>
            <a:pPr lvl="0"/>
            <a:r>
              <a:rPr lang="en-US" altLang="es-ES" smtClean="0"/>
              <a:t>Click to edit Master title style</a:t>
            </a:r>
          </a:p>
        </p:txBody>
      </p:sp>
      <p:sp>
        <p:nvSpPr>
          <p:cNvPr id="1027" name="Text Placeholder 2"/>
          <p:cNvSpPr>
            <a:spLocks noGrp="1"/>
          </p:cNvSpPr>
          <p:nvPr>
            <p:ph type="body" idx="1"/>
          </p:nvPr>
        </p:nvSpPr>
        <p:spPr bwMode="auto">
          <a:xfrm>
            <a:off x="914400" y="3200400"/>
            <a:ext cx="16459200" cy="90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3852" tIns="121926" rIns="243852" bIns="121926"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p>
        </p:txBody>
      </p:sp>
      <p:sp>
        <p:nvSpPr>
          <p:cNvPr id="6" name="Slide Number Placeholder 5"/>
          <p:cNvSpPr>
            <a:spLocks noGrp="1"/>
          </p:cNvSpPr>
          <p:nvPr>
            <p:ph type="sldNum" sz="quarter" idx="4"/>
          </p:nvPr>
        </p:nvSpPr>
        <p:spPr>
          <a:xfrm>
            <a:off x="13106400" y="12712700"/>
            <a:ext cx="4267200" cy="730250"/>
          </a:xfrm>
          <a:prstGeom prst="rect">
            <a:avLst/>
          </a:prstGeom>
        </p:spPr>
        <p:txBody>
          <a:bodyPr vert="horz" wrap="square" lIns="243852" tIns="121926" rIns="243852" bIns="121926" numCol="1" anchor="ctr" anchorCtr="0" compatLnSpc="1">
            <a:prstTxWarp prst="textNoShape">
              <a:avLst/>
            </a:prstTxWarp>
          </a:bodyPr>
          <a:lstStyle>
            <a:lvl1pPr algn="r" eaLnBrk="1" hangingPunct="1">
              <a:defRPr sz="2400">
                <a:solidFill>
                  <a:srgbClr val="A5A6A5"/>
                </a:solidFill>
                <a:latin typeface="Roboto Light" charset="0"/>
              </a:defRPr>
            </a:lvl1pPr>
          </a:lstStyle>
          <a:p>
            <a:fld id="{474B3C98-C961-4EE1-AFA1-DE541234C651}" type="slidenum">
              <a:rPr lang="en-US" altLang="es-ES"/>
              <a:pPr/>
              <a:t>‹Nr.›</a:t>
            </a:fld>
            <a:endParaRPr lang="en-US" altLang="es-ES"/>
          </a:p>
        </p:txBody>
      </p:sp>
      <p:sp>
        <p:nvSpPr>
          <p:cNvPr id="8" name="Oval 7"/>
          <p:cNvSpPr>
            <a:spLocks noChangeAspect="1"/>
          </p:cNvSpPr>
          <p:nvPr userDrawn="1"/>
        </p:nvSpPr>
        <p:spPr>
          <a:xfrm>
            <a:off x="16370300" y="12155488"/>
            <a:ext cx="914400" cy="911225"/>
          </a:xfrm>
          <a:prstGeom prst="ellipse">
            <a:avLst/>
          </a:prstGeom>
          <a:solidFill>
            <a:srgbClr val="D53044"/>
          </a:solidFill>
          <a:ln>
            <a:noFill/>
          </a:ln>
          <a:effectLst/>
        </p:spPr>
        <p:style>
          <a:lnRef idx="1">
            <a:schemeClr val="accent1"/>
          </a:lnRef>
          <a:fillRef idx="3">
            <a:schemeClr val="accent1"/>
          </a:fillRef>
          <a:effectRef idx="2">
            <a:schemeClr val="accent1"/>
          </a:effectRef>
          <a:fontRef idx="minor">
            <a:schemeClr val="lt1"/>
          </a:fontRef>
        </p:style>
        <p:txBody>
          <a:bodyPr lIns="68571" tIns="34286" rIns="68571" bIns="34286" anchor="ctr"/>
          <a:lstStyle>
            <a:lvl1pPr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es-ES_tradnl" altLang="es-ES" sz="3600" smtClean="0">
              <a:solidFill>
                <a:srgbClr val="FFFFFF"/>
              </a:solidFill>
            </a:endParaRPr>
          </a:p>
        </p:txBody>
      </p:sp>
      <p:sp>
        <p:nvSpPr>
          <p:cNvPr id="9" name="Slide Number Placeholder 5"/>
          <p:cNvSpPr txBox="1">
            <a:spLocks/>
          </p:cNvSpPr>
          <p:nvPr userDrawn="1"/>
        </p:nvSpPr>
        <p:spPr>
          <a:xfrm>
            <a:off x="15976600" y="12212638"/>
            <a:ext cx="1716088" cy="730250"/>
          </a:xfrm>
          <a:prstGeom prst="rect">
            <a:avLst/>
          </a:prstGeom>
        </p:spPr>
        <p:txBody>
          <a:bodyPr lIns="243852" tIns="121926" rIns="243852" bIns="121926" anchor="ctr"/>
          <a:lstStyle>
            <a:lvl1pPr>
              <a:defRPr sz="4800">
                <a:solidFill>
                  <a:schemeClr val="tx1"/>
                </a:solidFill>
                <a:latin typeface="Calibri" pitchFamily="34" charset="0"/>
                <a:ea typeface="ＭＳ Ｐゴシック" pitchFamily="34" charset="-128"/>
              </a:defRPr>
            </a:lvl1pPr>
            <a:lvl2pPr marL="37931725" indent="-37474525">
              <a:defRPr sz="4800">
                <a:solidFill>
                  <a:schemeClr val="tx1"/>
                </a:solidFill>
                <a:latin typeface="Calibri" pitchFamily="34" charset="0"/>
                <a:ea typeface="ＭＳ Ｐゴシック" pitchFamily="34" charset="-128"/>
              </a:defRPr>
            </a:lvl2pPr>
            <a:lvl3pPr>
              <a:defRPr sz="4800">
                <a:solidFill>
                  <a:schemeClr val="tx1"/>
                </a:solidFill>
                <a:latin typeface="Calibri" pitchFamily="34" charset="0"/>
                <a:ea typeface="ＭＳ Ｐゴシック" pitchFamily="34" charset="-128"/>
              </a:defRPr>
            </a:lvl3pPr>
            <a:lvl4pPr>
              <a:defRPr sz="4800">
                <a:solidFill>
                  <a:schemeClr val="tx1"/>
                </a:solidFill>
                <a:latin typeface="Calibri" pitchFamily="34" charset="0"/>
                <a:ea typeface="ＭＳ Ｐゴシック" pitchFamily="34" charset="-128"/>
              </a:defRPr>
            </a:lvl4pPr>
            <a:lvl5pPr>
              <a:defRPr sz="4800">
                <a:solidFill>
                  <a:schemeClr val="tx1"/>
                </a:solidFill>
                <a:latin typeface="Calibri" pitchFamily="34" charset="0"/>
                <a:ea typeface="ＭＳ Ｐゴシック" pitchFamily="34" charset="-128"/>
              </a:defRPr>
            </a:lvl5pPr>
            <a:lvl6pPr marL="5334000" indent="-3048000" defTabSz="1219200" eaLnBrk="0" fontAlgn="base" hangingPunct="0">
              <a:spcBef>
                <a:spcPct val="0"/>
              </a:spcBef>
              <a:spcAft>
                <a:spcPct val="0"/>
              </a:spcAft>
              <a:defRPr sz="4800">
                <a:solidFill>
                  <a:schemeClr val="tx1"/>
                </a:solidFill>
                <a:latin typeface="Calibri" pitchFamily="34" charset="0"/>
                <a:ea typeface="ＭＳ Ｐゴシック" pitchFamily="34" charset="-128"/>
              </a:defRPr>
            </a:lvl6pPr>
            <a:lvl7pPr marL="5791200" indent="-3048000" defTabSz="1219200" eaLnBrk="0" fontAlgn="base" hangingPunct="0">
              <a:spcBef>
                <a:spcPct val="0"/>
              </a:spcBef>
              <a:spcAft>
                <a:spcPct val="0"/>
              </a:spcAft>
              <a:defRPr sz="4800">
                <a:solidFill>
                  <a:schemeClr val="tx1"/>
                </a:solidFill>
                <a:latin typeface="Calibri" pitchFamily="34" charset="0"/>
                <a:ea typeface="ＭＳ Ｐゴシック" pitchFamily="34" charset="-128"/>
              </a:defRPr>
            </a:lvl7pPr>
            <a:lvl8pPr marL="6248400" indent="-3048000" defTabSz="1219200" eaLnBrk="0" fontAlgn="base" hangingPunct="0">
              <a:spcBef>
                <a:spcPct val="0"/>
              </a:spcBef>
              <a:spcAft>
                <a:spcPct val="0"/>
              </a:spcAft>
              <a:defRPr sz="4800">
                <a:solidFill>
                  <a:schemeClr val="tx1"/>
                </a:solidFill>
                <a:latin typeface="Calibri" pitchFamily="34" charset="0"/>
                <a:ea typeface="ＭＳ Ｐゴシック" pitchFamily="34" charset="-128"/>
              </a:defRPr>
            </a:lvl8pPr>
            <a:lvl9pPr marL="6705600" indent="-3048000" defTabSz="1219200" eaLnBrk="0" fontAlgn="base" hangingPunct="0">
              <a:spcBef>
                <a:spcPct val="0"/>
              </a:spcBef>
              <a:spcAft>
                <a:spcPct val="0"/>
              </a:spcAft>
              <a:defRPr sz="4800">
                <a:solidFill>
                  <a:schemeClr val="tx1"/>
                </a:solidFill>
                <a:latin typeface="Calibri" pitchFamily="34" charset="0"/>
                <a:ea typeface="ＭＳ Ｐゴシック" pitchFamily="34" charset="-128"/>
              </a:defRPr>
            </a:lvl9pPr>
          </a:lstStyle>
          <a:p>
            <a:pPr algn="ctr" eaLnBrk="1" hangingPunct="1"/>
            <a:fld id="{CE0170F6-7504-40CE-A4AE-17804D6A0376}" type="slidenum">
              <a:rPr lang="en-US" altLang="es-ES" sz="1800">
                <a:solidFill>
                  <a:schemeClr val="bg1"/>
                </a:solidFill>
                <a:latin typeface="Roboto Regular" charset="0"/>
              </a:rPr>
              <a:pPr algn="ctr" eaLnBrk="1" hangingPunct="1"/>
              <a:t>‹Nr.›</a:t>
            </a:fld>
            <a:endParaRPr lang="en-US" altLang="es-ES" sz="1800">
              <a:solidFill>
                <a:schemeClr val="bg1"/>
              </a:solidFill>
              <a:latin typeface="Roboto Regular" charset="0"/>
            </a:endParaRPr>
          </a:p>
        </p:txBody>
      </p:sp>
    </p:spTree>
  </p:cSld>
  <p:clrMap bg1="lt1" tx1="dk1" bg2="lt2" tx2="dk2" accent1="accent1" accent2="accent2" accent3="accent3" accent4="accent4" accent5="accent5" accent6="accent6" hlink="hlink" folHlink="folHlink"/>
  <p:sldLayoutIdLst>
    <p:sldLayoutId id="2147484166" r:id="rId1"/>
    <p:sldLayoutId id="214748417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ransition xmlns:p14="http://schemas.microsoft.com/office/powerpoint/2010/main" spd="med">
    <p:push dir="d"/>
  </p:transition>
  <p:timing>
    <p:tnLst>
      <p:par>
        <p:cTn xmlns:p14="http://schemas.microsoft.com/office/powerpoint/2010/main" id="1" dur="indefinite" restart="never" nodeType="tmRoot"/>
      </p:par>
    </p:tnLst>
  </p:timing>
  <p:hf sldNum="0" hdr="0" ftr="0" dt="0"/>
  <p:txStyles>
    <p:titleStyle>
      <a:lvl1pPr algn="ctr" defTabSz="912813" rtl="0" eaLnBrk="0" fontAlgn="base" hangingPunct="0">
        <a:spcBef>
          <a:spcPct val="0"/>
        </a:spcBef>
        <a:spcAft>
          <a:spcPct val="0"/>
        </a:spcAft>
        <a:defRPr sz="4000" kern="1200">
          <a:solidFill>
            <a:schemeClr val="tx1"/>
          </a:solidFill>
          <a:latin typeface="Roboto Light"/>
          <a:ea typeface="ＭＳ Ｐゴシック" charset="-128"/>
          <a:cs typeface="Roboto Light"/>
        </a:defRPr>
      </a:lvl1pPr>
      <a:lvl2pPr algn="ctr" defTabSz="912813" rtl="0" eaLnBrk="0" fontAlgn="base" hangingPunct="0">
        <a:spcBef>
          <a:spcPct val="0"/>
        </a:spcBef>
        <a:spcAft>
          <a:spcPct val="0"/>
        </a:spcAft>
        <a:defRPr sz="4000">
          <a:solidFill>
            <a:schemeClr val="tx1"/>
          </a:solidFill>
          <a:latin typeface="Roboto Light" charset="0"/>
          <a:ea typeface="ＭＳ Ｐゴシック" charset="-128"/>
          <a:cs typeface="Roboto Light" charset="0"/>
        </a:defRPr>
      </a:lvl2pPr>
      <a:lvl3pPr algn="ctr" defTabSz="912813" rtl="0" eaLnBrk="0" fontAlgn="base" hangingPunct="0">
        <a:spcBef>
          <a:spcPct val="0"/>
        </a:spcBef>
        <a:spcAft>
          <a:spcPct val="0"/>
        </a:spcAft>
        <a:defRPr sz="4000">
          <a:solidFill>
            <a:schemeClr val="tx1"/>
          </a:solidFill>
          <a:latin typeface="Roboto Light" charset="0"/>
          <a:ea typeface="ＭＳ Ｐゴシック" charset="-128"/>
          <a:cs typeface="Roboto Light" charset="0"/>
        </a:defRPr>
      </a:lvl3pPr>
      <a:lvl4pPr algn="ctr" defTabSz="912813" rtl="0" eaLnBrk="0" fontAlgn="base" hangingPunct="0">
        <a:spcBef>
          <a:spcPct val="0"/>
        </a:spcBef>
        <a:spcAft>
          <a:spcPct val="0"/>
        </a:spcAft>
        <a:defRPr sz="4000">
          <a:solidFill>
            <a:schemeClr val="tx1"/>
          </a:solidFill>
          <a:latin typeface="Roboto Light" charset="0"/>
          <a:ea typeface="ＭＳ Ｐゴシック" charset="-128"/>
          <a:cs typeface="Roboto Light" charset="0"/>
        </a:defRPr>
      </a:lvl4pPr>
      <a:lvl5pPr algn="ctr" defTabSz="912813" rtl="0" eaLnBrk="0" fontAlgn="base" hangingPunct="0">
        <a:spcBef>
          <a:spcPct val="0"/>
        </a:spcBef>
        <a:spcAft>
          <a:spcPct val="0"/>
        </a:spcAft>
        <a:defRPr sz="4000">
          <a:solidFill>
            <a:schemeClr val="tx1"/>
          </a:solidFill>
          <a:latin typeface="Roboto Light" charset="0"/>
          <a:ea typeface="ＭＳ Ｐゴシック" charset="-128"/>
          <a:cs typeface="Roboto Light" charset="0"/>
        </a:defRPr>
      </a:lvl5pPr>
      <a:lvl6pPr marL="457200" algn="ctr" defTabSz="912813" rtl="0" fontAlgn="base">
        <a:spcBef>
          <a:spcPct val="0"/>
        </a:spcBef>
        <a:spcAft>
          <a:spcPct val="0"/>
        </a:spcAft>
        <a:defRPr sz="4000">
          <a:solidFill>
            <a:schemeClr val="tx1"/>
          </a:solidFill>
          <a:latin typeface="Roboto Light" charset="0"/>
          <a:ea typeface="ＭＳ Ｐゴシック" charset="-128"/>
          <a:cs typeface="Roboto Light" charset="0"/>
        </a:defRPr>
      </a:lvl6pPr>
      <a:lvl7pPr marL="914400" algn="ctr" defTabSz="912813" rtl="0" fontAlgn="base">
        <a:spcBef>
          <a:spcPct val="0"/>
        </a:spcBef>
        <a:spcAft>
          <a:spcPct val="0"/>
        </a:spcAft>
        <a:defRPr sz="4000">
          <a:solidFill>
            <a:schemeClr val="tx1"/>
          </a:solidFill>
          <a:latin typeface="Roboto Light" charset="0"/>
          <a:ea typeface="ＭＳ Ｐゴシック" charset="-128"/>
          <a:cs typeface="Roboto Light" charset="0"/>
        </a:defRPr>
      </a:lvl7pPr>
      <a:lvl8pPr marL="1371600" algn="ctr" defTabSz="912813" rtl="0" fontAlgn="base">
        <a:spcBef>
          <a:spcPct val="0"/>
        </a:spcBef>
        <a:spcAft>
          <a:spcPct val="0"/>
        </a:spcAft>
        <a:defRPr sz="4000">
          <a:solidFill>
            <a:schemeClr val="tx1"/>
          </a:solidFill>
          <a:latin typeface="Roboto Light" charset="0"/>
          <a:ea typeface="ＭＳ Ｐゴシック" charset="-128"/>
          <a:cs typeface="Roboto Light" charset="0"/>
        </a:defRPr>
      </a:lvl8pPr>
      <a:lvl9pPr marL="1828800" algn="ctr" defTabSz="912813" rtl="0" fontAlgn="base">
        <a:spcBef>
          <a:spcPct val="0"/>
        </a:spcBef>
        <a:spcAft>
          <a:spcPct val="0"/>
        </a:spcAft>
        <a:defRPr sz="4000">
          <a:solidFill>
            <a:schemeClr val="tx1"/>
          </a:solidFill>
          <a:latin typeface="Roboto Light" charset="0"/>
          <a:ea typeface="ＭＳ Ｐゴシック" charset="-128"/>
          <a:cs typeface="Roboto Light" charset="0"/>
        </a:defRPr>
      </a:lvl9pPr>
    </p:titleStyle>
    <p:bodyStyle>
      <a:lvl1pPr marL="342900" indent="-342900" algn="l" defTabSz="912813" rtl="0" eaLnBrk="0" fontAlgn="base" hangingPunct="0">
        <a:spcBef>
          <a:spcPct val="20000"/>
        </a:spcBef>
        <a:spcAft>
          <a:spcPct val="0"/>
        </a:spcAft>
        <a:buFont typeface="Arial" pitchFamily="34" charset="0"/>
        <a:buChar char="•"/>
        <a:defRPr sz="3000" kern="1200">
          <a:solidFill>
            <a:schemeClr val="tx1"/>
          </a:solidFill>
          <a:latin typeface="Roboto Light"/>
          <a:ea typeface="ＭＳ Ｐゴシック" charset="-128"/>
          <a:cs typeface="Roboto Light"/>
        </a:defRPr>
      </a:lvl1pPr>
      <a:lvl2pPr marL="912813" indent="-455613" algn="l" defTabSz="912813" rtl="0" eaLnBrk="0" fontAlgn="base" hangingPunct="0">
        <a:spcBef>
          <a:spcPct val="20000"/>
        </a:spcBef>
        <a:spcAft>
          <a:spcPct val="0"/>
        </a:spcAft>
        <a:buFont typeface="Arial" pitchFamily="34" charset="0"/>
        <a:buChar char="–"/>
        <a:defRPr sz="2700" kern="1200">
          <a:solidFill>
            <a:schemeClr val="tx1"/>
          </a:solidFill>
          <a:latin typeface="Roboto Light"/>
          <a:ea typeface="ＭＳ Ｐゴシック" charset="-128"/>
          <a:cs typeface="Roboto Light"/>
        </a:defRPr>
      </a:lvl2pPr>
      <a:lvl3pPr marL="1827213" indent="-912813" algn="l" defTabSz="912813" rtl="0" eaLnBrk="0" fontAlgn="base" hangingPunct="0">
        <a:spcBef>
          <a:spcPct val="20000"/>
        </a:spcBef>
        <a:spcAft>
          <a:spcPct val="0"/>
        </a:spcAft>
        <a:buFont typeface="Arial" pitchFamily="34" charset="0"/>
        <a:buChar char="•"/>
        <a:defRPr sz="2100" kern="1200">
          <a:solidFill>
            <a:schemeClr val="tx1"/>
          </a:solidFill>
          <a:latin typeface="Roboto Light"/>
          <a:ea typeface="ＭＳ Ｐゴシック" charset="-128"/>
          <a:cs typeface="Roboto Light"/>
        </a:defRPr>
      </a:lvl3pPr>
      <a:lvl4pPr marL="2741613" indent="-1370013" algn="l" defTabSz="912813" rtl="0" eaLnBrk="0" fontAlgn="base" hangingPunct="0">
        <a:spcBef>
          <a:spcPct val="20000"/>
        </a:spcBef>
        <a:spcAft>
          <a:spcPct val="0"/>
        </a:spcAft>
        <a:buFont typeface="Arial" pitchFamily="34" charset="0"/>
        <a:buChar char="–"/>
        <a:defRPr sz="1500" kern="1200">
          <a:solidFill>
            <a:schemeClr val="tx1"/>
          </a:solidFill>
          <a:latin typeface="Roboto Light"/>
          <a:ea typeface="ＭＳ Ｐゴシック" charset="-128"/>
          <a:cs typeface="Roboto Light"/>
        </a:defRPr>
      </a:lvl4pPr>
      <a:lvl5pPr marL="3656013" indent="-1827213" algn="l" defTabSz="912813" rtl="0" eaLnBrk="0" fontAlgn="base" hangingPunct="0">
        <a:spcBef>
          <a:spcPct val="20000"/>
        </a:spcBef>
        <a:spcAft>
          <a:spcPct val="0"/>
        </a:spcAft>
        <a:buFont typeface="Arial" pitchFamily="34" charset="0"/>
        <a:buChar char="»"/>
        <a:defRPr sz="1500" kern="1200">
          <a:solidFill>
            <a:schemeClr val="tx1"/>
          </a:solidFill>
          <a:latin typeface="Roboto Light"/>
          <a:ea typeface="ＭＳ Ｐゴシック" charset="-128"/>
          <a:cs typeface="Roboto Light"/>
        </a:defRPr>
      </a:lvl5pPr>
      <a:lvl6pPr marL="5028781" indent="-457162" algn="l" defTabSz="914324" rtl="0" eaLnBrk="1" latinLnBrk="0" hangingPunct="1">
        <a:spcBef>
          <a:spcPct val="20000"/>
        </a:spcBef>
        <a:buFont typeface="Arial"/>
        <a:buChar char="•"/>
        <a:defRPr sz="3974"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3974"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3974"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3974" kern="1200">
          <a:solidFill>
            <a:schemeClr val="tx1"/>
          </a:solidFill>
          <a:latin typeface="+mn-lt"/>
          <a:ea typeface="+mn-ea"/>
          <a:cs typeface="+mn-cs"/>
        </a:defRPr>
      </a:lvl9pPr>
    </p:bodyStyle>
    <p:otherStyle>
      <a:defPPr>
        <a:defRPr lang="en-US"/>
      </a:defPPr>
      <a:lvl1pPr marL="0" algn="l" defTabSz="914324" rtl="0" eaLnBrk="1" latinLnBrk="0" hangingPunct="1">
        <a:defRPr sz="3600" kern="1200">
          <a:solidFill>
            <a:schemeClr val="tx1"/>
          </a:solidFill>
          <a:latin typeface="+mn-lt"/>
          <a:ea typeface="+mn-ea"/>
          <a:cs typeface="+mn-cs"/>
        </a:defRPr>
      </a:lvl1pPr>
      <a:lvl2pPr marL="914324" algn="l" defTabSz="914324" rtl="0" eaLnBrk="1" latinLnBrk="0" hangingPunct="1">
        <a:defRPr sz="3600" kern="1200">
          <a:solidFill>
            <a:schemeClr val="tx1"/>
          </a:solidFill>
          <a:latin typeface="+mn-lt"/>
          <a:ea typeface="+mn-ea"/>
          <a:cs typeface="+mn-cs"/>
        </a:defRPr>
      </a:lvl2pPr>
      <a:lvl3pPr marL="1828648" algn="l" defTabSz="914324" rtl="0" eaLnBrk="1" latinLnBrk="0" hangingPunct="1">
        <a:defRPr sz="3600" kern="1200">
          <a:solidFill>
            <a:schemeClr val="tx1"/>
          </a:solidFill>
          <a:latin typeface="+mn-lt"/>
          <a:ea typeface="+mn-ea"/>
          <a:cs typeface="+mn-cs"/>
        </a:defRPr>
      </a:lvl3pPr>
      <a:lvl4pPr marL="2742971" algn="l" defTabSz="914324" rtl="0" eaLnBrk="1" latinLnBrk="0" hangingPunct="1">
        <a:defRPr sz="3600" kern="1200">
          <a:solidFill>
            <a:schemeClr val="tx1"/>
          </a:solidFill>
          <a:latin typeface="+mn-lt"/>
          <a:ea typeface="+mn-ea"/>
          <a:cs typeface="+mn-cs"/>
        </a:defRPr>
      </a:lvl4pPr>
      <a:lvl5pPr marL="3657295" algn="l" defTabSz="914324" rtl="0" eaLnBrk="1" latinLnBrk="0" hangingPunct="1">
        <a:defRPr sz="3600" kern="1200">
          <a:solidFill>
            <a:schemeClr val="tx1"/>
          </a:solidFill>
          <a:latin typeface="+mn-lt"/>
          <a:ea typeface="+mn-ea"/>
          <a:cs typeface="+mn-cs"/>
        </a:defRPr>
      </a:lvl5pPr>
      <a:lvl6pPr marL="4571619" algn="l" defTabSz="914324" rtl="0" eaLnBrk="1" latinLnBrk="0" hangingPunct="1">
        <a:defRPr sz="3600" kern="1200">
          <a:solidFill>
            <a:schemeClr val="tx1"/>
          </a:solidFill>
          <a:latin typeface="+mn-lt"/>
          <a:ea typeface="+mn-ea"/>
          <a:cs typeface="+mn-cs"/>
        </a:defRPr>
      </a:lvl6pPr>
      <a:lvl7pPr marL="5485943" algn="l" defTabSz="914324" rtl="0" eaLnBrk="1" latinLnBrk="0" hangingPunct="1">
        <a:defRPr sz="3600" kern="1200">
          <a:solidFill>
            <a:schemeClr val="tx1"/>
          </a:solidFill>
          <a:latin typeface="+mn-lt"/>
          <a:ea typeface="+mn-ea"/>
          <a:cs typeface="+mn-cs"/>
        </a:defRPr>
      </a:lvl7pPr>
      <a:lvl8pPr marL="6400267" algn="l" defTabSz="914324" rtl="0" eaLnBrk="1" latinLnBrk="0" hangingPunct="1">
        <a:defRPr sz="3600" kern="1200">
          <a:solidFill>
            <a:schemeClr val="tx1"/>
          </a:solidFill>
          <a:latin typeface="+mn-lt"/>
          <a:ea typeface="+mn-ea"/>
          <a:cs typeface="+mn-cs"/>
        </a:defRPr>
      </a:lvl8pPr>
      <a:lvl9pPr marL="7314591" algn="l" defTabSz="91432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spect="1"/>
          </p:cNvSpPr>
          <p:nvPr/>
        </p:nvSpPr>
        <p:spPr bwMode="auto">
          <a:xfrm rot="-5400000">
            <a:off x="2302039" y="-2286000"/>
            <a:ext cx="13716000" cy="18288000"/>
          </a:xfrm>
          <a:prstGeom prst="rect">
            <a:avLst/>
          </a:prstGeom>
          <a:solidFill>
            <a:srgbClr val="2F3A49">
              <a:alpha val="67842"/>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es-ES_tradnl" altLang="es-ES" sz="3600" dirty="0" smtClean="0">
              <a:solidFill>
                <a:srgbClr val="FFFFFF"/>
              </a:solidFill>
            </a:endParaRPr>
          </a:p>
        </p:txBody>
      </p:sp>
      <p:pic>
        <p:nvPicPr>
          <p:cNvPr id="32" name="Imagen 31" descr="UGR-MARCA-01-negativ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1568450"/>
            <a:ext cx="509905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11"/>
          <p:cNvSpPr txBox="1">
            <a:spLocks noChangeArrowheads="1"/>
          </p:cNvSpPr>
          <p:nvPr/>
        </p:nvSpPr>
        <p:spPr bwMode="auto">
          <a:xfrm>
            <a:off x="32084" y="7797800"/>
            <a:ext cx="18288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algn="ctr" eaLnBrk="1" hangingPunct="1">
              <a:spcBef>
                <a:spcPct val="0"/>
              </a:spcBef>
              <a:buFontTx/>
              <a:buNone/>
            </a:pPr>
            <a:r>
              <a:rPr lang="en-US" altLang="es-ES" sz="4800" dirty="0" smtClean="0">
                <a:solidFill>
                  <a:schemeClr val="bg1"/>
                </a:solidFill>
                <a:latin typeface="Roboto Thin" charset="0"/>
              </a:rPr>
              <a:t>I </a:t>
            </a:r>
            <a:r>
              <a:rPr lang="en-US" altLang="es-ES" sz="4800" dirty="0" err="1" smtClean="0">
                <a:solidFill>
                  <a:schemeClr val="bg1"/>
                </a:solidFill>
                <a:latin typeface="Roboto Thin" charset="0"/>
              </a:rPr>
              <a:t>Jornada</a:t>
            </a:r>
            <a:r>
              <a:rPr lang="en-US" altLang="es-ES" sz="4800" dirty="0" smtClean="0">
                <a:solidFill>
                  <a:schemeClr val="bg1"/>
                </a:solidFill>
                <a:latin typeface="Roboto Thin" charset="0"/>
              </a:rPr>
              <a:t> de (d)</a:t>
            </a:r>
            <a:r>
              <a:rPr lang="en-US" altLang="es-ES" sz="4800" dirty="0" err="1" smtClean="0">
                <a:solidFill>
                  <a:schemeClr val="bg1"/>
                </a:solidFill>
                <a:latin typeface="Roboto Thin" charset="0"/>
              </a:rPr>
              <a:t>Efecto</a:t>
            </a:r>
            <a:r>
              <a:rPr lang="en-US" altLang="es-ES" sz="4800" dirty="0" smtClean="0">
                <a:solidFill>
                  <a:schemeClr val="bg1"/>
                </a:solidFill>
                <a:latin typeface="Roboto Thin" charset="0"/>
              </a:rPr>
              <a:t> </a:t>
            </a:r>
            <a:r>
              <a:rPr lang="en-US" altLang="es-ES" sz="4800" dirty="0" err="1" smtClean="0">
                <a:solidFill>
                  <a:schemeClr val="bg1"/>
                </a:solidFill>
                <a:latin typeface="Roboto Thin" charset="0"/>
              </a:rPr>
              <a:t>Pasillo</a:t>
            </a:r>
            <a:r>
              <a:rPr lang="en-US" altLang="es-ES" sz="4800" dirty="0" smtClean="0">
                <a:solidFill>
                  <a:schemeClr val="bg1"/>
                </a:solidFill>
                <a:latin typeface="Roboto Thin" charset="0"/>
              </a:rPr>
              <a:t> </a:t>
            </a:r>
          </a:p>
          <a:p>
            <a:pPr algn="ctr" eaLnBrk="1" hangingPunct="1">
              <a:spcBef>
                <a:spcPct val="0"/>
              </a:spcBef>
              <a:buFontTx/>
              <a:buNone/>
            </a:pPr>
            <a:endParaRPr lang="en-US" altLang="es-ES" sz="4800" dirty="0" smtClean="0">
              <a:solidFill>
                <a:schemeClr val="bg1"/>
              </a:solidFill>
              <a:latin typeface="Roboto Thin" charset="0"/>
            </a:endParaRPr>
          </a:p>
          <a:p>
            <a:pPr algn="ctr" eaLnBrk="1" hangingPunct="1">
              <a:spcBef>
                <a:spcPct val="0"/>
              </a:spcBef>
              <a:buFont typeface="Arial" pitchFamily="34" charset="0"/>
              <a:buNone/>
            </a:pPr>
            <a:r>
              <a:rPr lang="en-US" altLang="es-ES" sz="3200" dirty="0" err="1" smtClean="0">
                <a:solidFill>
                  <a:schemeClr val="bg1"/>
                </a:solidFill>
                <a:latin typeface="Roboto Thin" charset="0"/>
              </a:rPr>
              <a:t>Facultad</a:t>
            </a:r>
            <a:r>
              <a:rPr lang="en-US" altLang="es-ES" sz="3200" dirty="0" smtClean="0">
                <a:solidFill>
                  <a:schemeClr val="bg1"/>
                </a:solidFill>
                <a:latin typeface="Roboto Thin" charset="0"/>
              </a:rPr>
              <a:t> de </a:t>
            </a:r>
            <a:r>
              <a:rPr lang="en-US" altLang="es-ES" sz="3200" dirty="0" err="1" smtClean="0">
                <a:solidFill>
                  <a:schemeClr val="bg1"/>
                </a:solidFill>
                <a:latin typeface="Roboto Thin" charset="0"/>
              </a:rPr>
              <a:t>Ciencias</a:t>
            </a:r>
            <a:r>
              <a:rPr lang="en-US" altLang="es-ES" sz="3200" dirty="0" smtClean="0">
                <a:solidFill>
                  <a:schemeClr val="bg1"/>
                </a:solidFill>
                <a:latin typeface="Roboto Thin" charset="0"/>
              </a:rPr>
              <a:t>, 15 </a:t>
            </a:r>
            <a:r>
              <a:rPr lang="en-US" altLang="es-ES" sz="3200" dirty="0" err="1" smtClean="0">
                <a:solidFill>
                  <a:schemeClr val="bg1"/>
                </a:solidFill>
                <a:latin typeface="Roboto Thin" charset="0"/>
              </a:rPr>
              <a:t>junio</a:t>
            </a:r>
            <a:r>
              <a:rPr lang="en-US" altLang="es-ES" sz="3200" dirty="0" smtClean="0">
                <a:solidFill>
                  <a:schemeClr val="bg1"/>
                </a:solidFill>
                <a:latin typeface="Roboto Thin" charset="0"/>
              </a:rPr>
              <a:t> 2018 #</a:t>
            </a:r>
            <a:r>
              <a:rPr lang="en-US" altLang="es-ES" sz="3200" dirty="0" err="1" smtClean="0">
                <a:solidFill>
                  <a:schemeClr val="bg1"/>
                </a:solidFill>
                <a:latin typeface="Roboto Thin" charset="0"/>
              </a:rPr>
              <a:t>DefectoPasillo</a:t>
            </a:r>
            <a:endParaRPr lang="en-US" altLang="es-ES" sz="3200" dirty="0" smtClean="0">
              <a:solidFill>
                <a:schemeClr val="bg1"/>
              </a:solidFill>
              <a:latin typeface="Roboto Thin" charset="0"/>
            </a:endParaRPr>
          </a:p>
          <a:p>
            <a:pPr algn="ctr" eaLnBrk="1" hangingPunct="1">
              <a:spcBef>
                <a:spcPct val="0"/>
              </a:spcBef>
              <a:buFontTx/>
              <a:buNone/>
            </a:pPr>
            <a:endParaRPr lang="en-US" altLang="es-ES" sz="3200" dirty="0">
              <a:solidFill>
                <a:schemeClr val="bg1"/>
              </a:solidFill>
              <a:latin typeface="Roboto Regular" charset="0"/>
            </a:endParaRPr>
          </a:p>
        </p:txBody>
      </p:sp>
      <p:sp>
        <p:nvSpPr>
          <p:cNvPr id="8" name="TextBox 11"/>
          <p:cNvSpPr txBox="1">
            <a:spLocks noChangeArrowheads="1"/>
          </p:cNvSpPr>
          <p:nvPr/>
        </p:nvSpPr>
        <p:spPr bwMode="auto">
          <a:xfrm>
            <a:off x="3192388" y="11190684"/>
            <a:ext cx="1355557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algn="ctr" eaLnBrk="1" hangingPunct="1">
              <a:spcBef>
                <a:spcPct val="0"/>
              </a:spcBef>
              <a:buFontTx/>
              <a:buNone/>
            </a:pPr>
            <a:endParaRPr lang="en-US" altLang="es-ES" sz="4800" dirty="0" smtClean="0">
              <a:solidFill>
                <a:schemeClr val="bg1"/>
              </a:solidFill>
              <a:latin typeface="Roboto Thin" charset="0"/>
            </a:endParaRPr>
          </a:p>
          <a:p>
            <a:pPr algn="ctr" eaLnBrk="1" hangingPunct="1">
              <a:spcBef>
                <a:spcPct val="0"/>
              </a:spcBef>
              <a:buFont typeface="Arial" pitchFamily="34" charset="0"/>
              <a:buNone/>
            </a:pPr>
            <a:r>
              <a:rPr lang="en-US" altLang="es-ES" sz="3200" dirty="0" smtClean="0">
                <a:solidFill>
                  <a:schemeClr val="tx1">
                    <a:lumMod val="50000"/>
                  </a:schemeClr>
                </a:solidFill>
                <a:latin typeface="Roboto Thin" charset="0"/>
              </a:rPr>
              <a:t>II Plan de </a:t>
            </a:r>
            <a:r>
              <a:rPr lang="en-US" altLang="es-ES" sz="3200" dirty="0" err="1" smtClean="0">
                <a:solidFill>
                  <a:schemeClr val="tx1">
                    <a:lumMod val="50000"/>
                  </a:schemeClr>
                </a:solidFill>
                <a:latin typeface="Roboto Thin" charset="0"/>
              </a:rPr>
              <a:t>Promoción</a:t>
            </a:r>
            <a:r>
              <a:rPr lang="en-US" altLang="es-ES" sz="3200" dirty="0" smtClean="0">
                <a:solidFill>
                  <a:schemeClr val="tx1">
                    <a:lumMod val="50000"/>
                  </a:schemeClr>
                </a:solidFill>
                <a:latin typeface="Roboto Thin" charset="0"/>
              </a:rPr>
              <a:t> de la </a:t>
            </a:r>
            <a:r>
              <a:rPr lang="en-US" altLang="es-ES" sz="3200" dirty="0" err="1" smtClean="0">
                <a:solidFill>
                  <a:schemeClr val="tx1">
                    <a:lumMod val="50000"/>
                  </a:schemeClr>
                </a:solidFill>
                <a:latin typeface="Roboto Thin" charset="0"/>
              </a:rPr>
              <a:t>Investigación</a:t>
            </a:r>
            <a:endParaRPr lang="en-US" altLang="es-ES" sz="3200" dirty="0" smtClean="0">
              <a:solidFill>
                <a:schemeClr val="tx1">
                  <a:lumMod val="50000"/>
                </a:schemeClr>
              </a:solidFill>
              <a:latin typeface="Roboto Thin" charset="0"/>
            </a:endParaRPr>
          </a:p>
          <a:p>
            <a:pPr algn="ctr" eaLnBrk="1" hangingPunct="1">
              <a:spcBef>
                <a:spcPct val="0"/>
              </a:spcBef>
              <a:buFontTx/>
              <a:buNone/>
            </a:pPr>
            <a:endParaRPr lang="en-US" altLang="es-ES" sz="3200" dirty="0">
              <a:solidFill>
                <a:schemeClr val="tx1">
                  <a:lumMod val="75000"/>
                </a:schemeClr>
              </a:solidFill>
              <a:latin typeface="Roboto Regular"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085138" y="3339428"/>
            <a:ext cx="8715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eaLnBrk="1" hangingPunct="1">
              <a:spcBef>
                <a:spcPct val="0"/>
              </a:spcBef>
              <a:buFontTx/>
              <a:buNone/>
            </a:pPr>
            <a:r>
              <a:rPr lang="en-US" altLang="es-ES" sz="4000" dirty="0">
                <a:solidFill>
                  <a:srgbClr val="D53044"/>
                </a:solidFill>
              </a:rPr>
              <a:t>DESCRIPCIÓN</a:t>
            </a:r>
          </a:p>
        </p:txBody>
      </p:sp>
      <p:sp>
        <p:nvSpPr>
          <p:cNvPr id="29" name="TextBox 28"/>
          <p:cNvSpPr txBox="1"/>
          <p:nvPr/>
        </p:nvSpPr>
        <p:spPr>
          <a:xfrm>
            <a:off x="8085138" y="4403053"/>
            <a:ext cx="8715375" cy="6140143"/>
          </a:xfrm>
          <a:prstGeom prst="rect">
            <a:avLst/>
          </a:prstGeom>
          <a:noFill/>
        </p:spPr>
        <p:txBody>
          <a:bodyPr spcCol="548640">
            <a:spAutoFit/>
          </a:bodyPr>
          <a:lstStyle/>
          <a:p>
            <a:pPr algn="just" eaLnBrk="1" hangingPunct="1"/>
            <a:r>
              <a:rPr lang="es-ES_tradnl" sz="2400" dirty="0">
                <a:latin typeface="Roboto Light" charset="0"/>
                <a:cs typeface="Roboto Light" charset="0"/>
              </a:rPr>
              <a:t>Estamos especializados en el desarrollo de herramientas biotecnológicas enfocadas a controlar poblaciones de insectos que representan un problema en agricultura (plagas) o en el ámbito de la salud humana o animal (vectores). Las herramientas biotecnológicas están basadas en bacterias o toxinas producidas por bacterias que tienen actividad </a:t>
            </a:r>
            <a:r>
              <a:rPr lang="es-ES_tradnl" sz="2400" dirty="0" err="1">
                <a:latin typeface="Roboto Light" charset="0"/>
                <a:cs typeface="Roboto Light" charset="0"/>
              </a:rPr>
              <a:t>entomopatógena</a:t>
            </a:r>
            <a:r>
              <a:rPr lang="es-ES_tradnl" sz="2400" dirty="0">
                <a:latin typeface="Roboto Light" charset="0"/>
                <a:cs typeface="Roboto Light" charset="0"/>
              </a:rPr>
              <a:t>. La aproximación para el descubrimiento de nuevas herramientas no siempre lo realizamos mediante los métodos tradicionales sino que aplicamos métodos moleculares punteros como la técnica de despliegue en fagos, metodología que nos diferencia con el resto de grupos de investigación. </a:t>
            </a:r>
          </a:p>
          <a:p>
            <a:pPr eaLnBrk="1" hangingPunct="1"/>
            <a:endParaRPr lang="es-ES_tradnl" sz="2000" dirty="0">
              <a:latin typeface="Roboto Light" charset="0"/>
              <a:cs typeface="Roboto Light" charset="0"/>
            </a:endParaRPr>
          </a:p>
          <a:p>
            <a:pPr defTabSz="1219261" eaLnBrk="1" fontAlgn="auto" hangingPunct="1">
              <a:spcBef>
                <a:spcPts val="0"/>
              </a:spcBef>
              <a:spcAft>
                <a:spcPts val="0"/>
              </a:spcAft>
              <a:defRPr/>
            </a:pPr>
            <a:endParaRPr lang="en-US" sz="2100" dirty="0">
              <a:latin typeface="Roboto Light"/>
              <a:ea typeface="+mn-ea"/>
              <a:cs typeface="Roboto Light"/>
            </a:endParaRPr>
          </a:p>
          <a:p>
            <a:pPr defTabSz="1219261" eaLnBrk="1" fontAlgn="auto" hangingPunct="1">
              <a:spcBef>
                <a:spcPts val="0"/>
              </a:spcBef>
              <a:spcAft>
                <a:spcPts val="0"/>
              </a:spcAft>
              <a:defRPr/>
            </a:pPr>
            <a:endParaRPr lang="en-US" sz="2100" dirty="0">
              <a:latin typeface="Roboto Light"/>
              <a:ea typeface="+mn-ea"/>
              <a:cs typeface="Roboto Light"/>
            </a:endParaRPr>
          </a:p>
          <a:p>
            <a:pPr defTabSz="1219261" eaLnBrk="1" fontAlgn="auto" hangingPunct="1">
              <a:spcBef>
                <a:spcPts val="0"/>
              </a:spcBef>
              <a:spcAft>
                <a:spcPts val="0"/>
              </a:spcAft>
              <a:defRPr/>
            </a:pPr>
            <a:endParaRPr lang="en-US" sz="2100" dirty="0">
              <a:latin typeface="Roboto Light"/>
              <a:ea typeface="+mn-ea"/>
              <a:cs typeface="Roboto Light"/>
            </a:endParaRPr>
          </a:p>
          <a:p>
            <a:pPr defTabSz="1219261" eaLnBrk="1" fontAlgn="auto" hangingPunct="1">
              <a:spcBef>
                <a:spcPts val="0"/>
              </a:spcBef>
              <a:spcAft>
                <a:spcPts val="0"/>
              </a:spcAft>
              <a:defRPr/>
            </a:pPr>
            <a:endParaRPr lang="en-US" sz="2100" dirty="0">
              <a:latin typeface="Roboto Light"/>
              <a:ea typeface="+mn-ea"/>
              <a:cs typeface="Roboto Light"/>
            </a:endParaRPr>
          </a:p>
        </p:txBody>
      </p:sp>
      <p:sp>
        <p:nvSpPr>
          <p:cNvPr id="30" name="Rectangle 29"/>
          <p:cNvSpPr/>
          <p:nvPr/>
        </p:nvSpPr>
        <p:spPr>
          <a:xfrm>
            <a:off x="0" y="9947275"/>
            <a:ext cx="18288000" cy="1122363"/>
          </a:xfrm>
          <a:prstGeom prst="rect">
            <a:avLst/>
          </a:prstGeom>
          <a:solidFill>
            <a:srgbClr val="D53044"/>
          </a:solidFill>
          <a:ln w="38100" cmpd="sng">
            <a:noFill/>
          </a:ln>
          <a:effectLst/>
        </p:spPr>
        <p:style>
          <a:lnRef idx="1">
            <a:schemeClr val="accent1"/>
          </a:lnRef>
          <a:fillRef idx="3">
            <a:schemeClr val="accent1"/>
          </a:fillRef>
          <a:effectRef idx="2">
            <a:schemeClr val="accent1"/>
          </a:effectRef>
          <a:fontRef idx="minor">
            <a:schemeClr val="lt1"/>
          </a:fontRef>
        </p:style>
        <p:txBody>
          <a:bodyPr lIns="68571" tIns="34286" rIns="68571" bIns="34286" anchor="ctr"/>
          <a:lstStyle>
            <a:lvl1pPr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es-ES_tradnl" altLang="es-ES" sz="4400" i="1" smtClean="0">
              <a:solidFill>
                <a:srgbClr val="FFFFFF"/>
              </a:solidFill>
              <a:latin typeface="Roboto Light" charset="0"/>
            </a:endParaRPr>
          </a:p>
        </p:txBody>
      </p:sp>
      <p:sp>
        <p:nvSpPr>
          <p:cNvPr id="14" name="TextBox 13"/>
          <p:cNvSpPr txBox="1">
            <a:spLocks noChangeArrowheads="1"/>
          </p:cNvSpPr>
          <p:nvPr/>
        </p:nvSpPr>
        <p:spPr bwMode="auto">
          <a:xfrm>
            <a:off x="1743075" y="544204"/>
            <a:ext cx="152939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eaLnBrk="1" hangingPunct="1"/>
            <a:r>
              <a:rPr lang="en-US" sz="4000" dirty="0" err="1">
                <a:solidFill>
                  <a:srgbClr val="D53044"/>
                </a:solidFill>
                <a:latin typeface="Roboto Black" charset="0"/>
              </a:rPr>
              <a:t>Bioquímica</a:t>
            </a:r>
            <a:r>
              <a:rPr lang="en-US" sz="4000" dirty="0">
                <a:solidFill>
                  <a:srgbClr val="D53044"/>
                </a:solidFill>
                <a:latin typeface="Roboto Black" charset="0"/>
              </a:rPr>
              <a:t> y </a:t>
            </a:r>
            <a:r>
              <a:rPr lang="en-US" sz="4000" dirty="0" err="1">
                <a:solidFill>
                  <a:srgbClr val="D53044"/>
                </a:solidFill>
                <a:latin typeface="Roboto Black" charset="0"/>
              </a:rPr>
              <a:t>Parasitología</a:t>
            </a:r>
            <a:r>
              <a:rPr lang="en-US" sz="4000" dirty="0">
                <a:solidFill>
                  <a:srgbClr val="D53044"/>
                </a:solidFill>
                <a:latin typeface="Roboto Black" charset="0"/>
              </a:rPr>
              <a:t> Molecular (</a:t>
            </a:r>
            <a:r>
              <a:rPr lang="en-US" sz="4000" dirty="0" err="1">
                <a:solidFill>
                  <a:srgbClr val="D53044"/>
                </a:solidFill>
                <a:latin typeface="Roboto Black" charset="0"/>
              </a:rPr>
              <a:t>Línea</a:t>
            </a:r>
            <a:r>
              <a:rPr lang="en-US" sz="4000" dirty="0">
                <a:solidFill>
                  <a:srgbClr val="D53044"/>
                </a:solidFill>
                <a:latin typeface="Roboto Black" charset="0"/>
              </a:rPr>
              <a:t> de Control </a:t>
            </a:r>
            <a:r>
              <a:rPr lang="en-US" sz="4000" dirty="0" err="1">
                <a:solidFill>
                  <a:srgbClr val="D53044"/>
                </a:solidFill>
                <a:latin typeface="Roboto Black" charset="0"/>
              </a:rPr>
              <a:t>Biológico</a:t>
            </a:r>
            <a:r>
              <a:rPr lang="en-US" sz="4000" dirty="0">
                <a:solidFill>
                  <a:srgbClr val="D53044"/>
                </a:solidFill>
                <a:latin typeface="Roboto Black" charset="0"/>
              </a:rPr>
              <a:t> de </a:t>
            </a:r>
            <a:r>
              <a:rPr lang="en-US" sz="4000" dirty="0" err="1">
                <a:solidFill>
                  <a:srgbClr val="D53044"/>
                </a:solidFill>
                <a:latin typeface="Roboto Black" charset="0"/>
              </a:rPr>
              <a:t>Plagas</a:t>
            </a:r>
            <a:r>
              <a:rPr lang="en-US" sz="4000" dirty="0">
                <a:solidFill>
                  <a:srgbClr val="D53044"/>
                </a:solidFill>
                <a:latin typeface="Roboto Black" charset="0"/>
              </a:rPr>
              <a:t> y </a:t>
            </a:r>
            <a:r>
              <a:rPr lang="en-US" sz="4000" dirty="0" err="1">
                <a:solidFill>
                  <a:srgbClr val="D53044"/>
                </a:solidFill>
                <a:latin typeface="Roboto Black" charset="0"/>
              </a:rPr>
              <a:t>Vectores</a:t>
            </a:r>
            <a:r>
              <a:rPr lang="en-US" sz="4000" dirty="0">
                <a:solidFill>
                  <a:srgbClr val="D53044"/>
                </a:solidFill>
                <a:latin typeface="Roboto Black" charset="0"/>
              </a:rPr>
              <a:t>) </a:t>
            </a:r>
          </a:p>
        </p:txBody>
      </p:sp>
      <p:sp>
        <p:nvSpPr>
          <p:cNvPr id="15" name="Rectangle 14"/>
          <p:cNvSpPr>
            <a:spLocks noChangeArrowheads="1"/>
          </p:cNvSpPr>
          <p:nvPr/>
        </p:nvSpPr>
        <p:spPr bwMode="auto">
          <a:xfrm>
            <a:off x="1427163" y="1270000"/>
            <a:ext cx="75406" cy="1512478"/>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es-ES_tradnl" altLang="es-ES" sz="3600" smtClean="0">
              <a:solidFill>
                <a:schemeClr val="accent1"/>
              </a:solidFill>
            </a:endParaRPr>
          </a:p>
        </p:txBody>
      </p:sp>
      <p:sp>
        <p:nvSpPr>
          <p:cNvPr id="20" name="AutoShape 81"/>
          <p:cNvSpPr>
            <a:spLocks/>
          </p:cNvSpPr>
          <p:nvPr/>
        </p:nvSpPr>
        <p:spPr bwMode="auto">
          <a:xfrm>
            <a:off x="477661" y="9324180"/>
            <a:ext cx="449263" cy="3286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D32D46"/>
          </a:solidFill>
          <a:ln>
            <a:noFill/>
          </a:ln>
          <a:effectLst/>
          <a:extLst/>
        </p:spPr>
        <p:txBody>
          <a:bodyPr lIns="28571" tIns="28571" rIns="28571" bIns="28571" anchor="ctr"/>
          <a:lstStyle>
            <a:lvl1pPr defTabSz="255588"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defTabSz="255588"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s-ES" altLang="es-ES" sz="1500" smtClean="0">
              <a:solidFill>
                <a:srgbClr val="44CEB9"/>
              </a:solidFill>
              <a:effectLst>
                <a:outerShdw blurRad="38100" dist="38100" dir="2700000" algn="tl">
                  <a:srgbClr val="000000"/>
                </a:outerShdw>
              </a:effectLst>
              <a:latin typeface="Gill Sans" charset="0"/>
              <a:sym typeface="Gill Sans" charset="0"/>
            </a:endParaRPr>
          </a:p>
        </p:txBody>
      </p:sp>
      <p:sp>
        <p:nvSpPr>
          <p:cNvPr id="21" name="20 CuadroTexto"/>
          <p:cNvSpPr txBox="1"/>
          <p:nvPr/>
        </p:nvSpPr>
        <p:spPr>
          <a:xfrm>
            <a:off x="6373713" y="12017252"/>
            <a:ext cx="8336897" cy="461665"/>
          </a:xfrm>
          <a:prstGeom prst="rect">
            <a:avLst/>
          </a:prstGeom>
          <a:noFill/>
        </p:spPr>
        <p:txBody>
          <a:bodyPr wrap="square" rtlCol="0">
            <a:spAutoFit/>
          </a:bodyPr>
          <a:lstStyle/>
          <a:p>
            <a:r>
              <a:rPr lang="es-ES" sz="2400" dirty="0" smtClean="0">
                <a:solidFill>
                  <a:schemeClr val="bg1">
                    <a:lumMod val="50000"/>
                  </a:schemeClr>
                </a:solidFill>
                <a:latin typeface="Roboto Thin"/>
                <a:ea typeface="Tahoma" panose="020B0604030504040204" pitchFamily="34" charset="0"/>
                <a:cs typeface="Tahoma" panose="020B0604030504040204" pitchFamily="34" charset="0"/>
              </a:rPr>
              <a:t> Jornadas (d)Efecto Pasillo Facultad de Ciencias</a:t>
            </a:r>
            <a:endParaRPr lang="es-ES" sz="2400" dirty="0">
              <a:solidFill>
                <a:schemeClr val="bg1">
                  <a:lumMod val="50000"/>
                </a:schemeClr>
              </a:solidFill>
              <a:latin typeface="Roboto Thin"/>
              <a:ea typeface="Tahoma" panose="020B0604030504040204" pitchFamily="34" charset="0"/>
              <a:cs typeface="Tahoma" panose="020B0604030504040204" pitchFamily="34" charset="0"/>
            </a:endParaRPr>
          </a:p>
        </p:txBody>
      </p:sp>
      <p:pic>
        <p:nvPicPr>
          <p:cNvPr id="22" name="21 Imagen"/>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68492" y="11726778"/>
            <a:ext cx="893982" cy="893982"/>
          </a:xfrm>
          <a:prstGeom prst="rect">
            <a:avLst/>
          </a:prstGeom>
        </p:spPr>
      </p:pic>
      <p:sp>
        <p:nvSpPr>
          <p:cNvPr id="23" name="TextBox 13"/>
          <p:cNvSpPr txBox="1">
            <a:spLocks noChangeArrowheads="1"/>
          </p:cNvSpPr>
          <p:nvPr/>
        </p:nvSpPr>
        <p:spPr bwMode="auto">
          <a:xfrm>
            <a:off x="1735055" y="2081872"/>
            <a:ext cx="152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eaLnBrk="1" hangingPunct="1">
              <a:spcBef>
                <a:spcPct val="0"/>
              </a:spcBef>
              <a:buFontTx/>
              <a:buNone/>
            </a:pPr>
            <a:r>
              <a:rPr lang="en-US" altLang="es-ES" sz="2800" dirty="0" smtClean="0">
                <a:solidFill>
                  <a:srgbClr val="D53044"/>
                </a:solidFill>
                <a:latin typeface="Roboto Black" charset="0"/>
              </a:rPr>
              <a:t>DEPARTAMENTO: </a:t>
            </a:r>
            <a:r>
              <a:rPr lang="en-US" altLang="es-ES" sz="2800" dirty="0" err="1" smtClean="0">
                <a:solidFill>
                  <a:srgbClr val="D53044"/>
                </a:solidFill>
                <a:latin typeface="Roboto Black" charset="0"/>
              </a:rPr>
              <a:t>Bioquímica</a:t>
            </a:r>
            <a:r>
              <a:rPr lang="en-US" altLang="es-ES" sz="2800" dirty="0" smtClean="0">
                <a:solidFill>
                  <a:srgbClr val="D53044"/>
                </a:solidFill>
                <a:latin typeface="Roboto Black" charset="0"/>
              </a:rPr>
              <a:t> y </a:t>
            </a:r>
            <a:r>
              <a:rPr lang="en-US" altLang="es-ES" sz="2800" dirty="0" err="1" smtClean="0">
                <a:solidFill>
                  <a:srgbClr val="D53044"/>
                </a:solidFill>
                <a:latin typeface="Roboto Black" charset="0"/>
              </a:rPr>
              <a:t>Biología</a:t>
            </a:r>
            <a:r>
              <a:rPr lang="en-US" altLang="es-ES" sz="2800" dirty="0" smtClean="0">
                <a:solidFill>
                  <a:srgbClr val="D53044"/>
                </a:solidFill>
                <a:latin typeface="Roboto Black" charset="0"/>
              </a:rPr>
              <a:t> Molecular I (</a:t>
            </a:r>
            <a:r>
              <a:rPr lang="en-US" altLang="es-ES" sz="2800" dirty="0" err="1" smtClean="0">
                <a:solidFill>
                  <a:srgbClr val="D53044"/>
                </a:solidFill>
                <a:latin typeface="Roboto Black" charset="0"/>
              </a:rPr>
              <a:t>Instituto</a:t>
            </a:r>
            <a:r>
              <a:rPr lang="en-US" altLang="es-ES" sz="2800" dirty="0" smtClean="0">
                <a:solidFill>
                  <a:srgbClr val="D53044"/>
                </a:solidFill>
                <a:latin typeface="Roboto Black" charset="0"/>
              </a:rPr>
              <a:t> de </a:t>
            </a:r>
            <a:r>
              <a:rPr lang="en-US" altLang="es-ES" sz="2800" dirty="0" err="1" smtClean="0">
                <a:solidFill>
                  <a:srgbClr val="D53044"/>
                </a:solidFill>
                <a:latin typeface="Roboto Black" charset="0"/>
              </a:rPr>
              <a:t>Biotecnología</a:t>
            </a:r>
            <a:r>
              <a:rPr lang="en-US" altLang="es-ES" sz="2800" dirty="0" smtClean="0">
                <a:solidFill>
                  <a:srgbClr val="D53044"/>
                </a:solidFill>
                <a:latin typeface="Roboto Black" charset="0"/>
              </a:rPr>
              <a:t>)</a:t>
            </a:r>
            <a:endParaRPr lang="en-US" altLang="es-ES" sz="2800" dirty="0">
              <a:solidFill>
                <a:srgbClr val="D53044"/>
              </a:solidFill>
              <a:latin typeface="Roboto Black" charset="0"/>
            </a:endParaRPr>
          </a:p>
        </p:txBody>
      </p:sp>
      <p:sp>
        <p:nvSpPr>
          <p:cNvPr id="24" name="TextBox 13"/>
          <p:cNvSpPr txBox="1">
            <a:spLocks noChangeArrowheads="1"/>
          </p:cNvSpPr>
          <p:nvPr/>
        </p:nvSpPr>
        <p:spPr bwMode="auto">
          <a:xfrm>
            <a:off x="1743077" y="2539070"/>
            <a:ext cx="152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eaLnBrk="1" hangingPunct="1">
              <a:spcBef>
                <a:spcPct val="0"/>
              </a:spcBef>
              <a:buFontTx/>
              <a:buNone/>
            </a:pPr>
            <a:r>
              <a:rPr lang="en-US" altLang="es-ES" sz="2800" dirty="0" smtClean="0">
                <a:solidFill>
                  <a:srgbClr val="D53044"/>
                </a:solidFill>
                <a:latin typeface="Roboto Black" charset="0"/>
              </a:rPr>
              <a:t>ÁREA DE CONOCIMIENTO: </a:t>
            </a:r>
            <a:r>
              <a:rPr lang="en-US" altLang="es-ES" sz="2800" dirty="0" err="1" smtClean="0">
                <a:solidFill>
                  <a:srgbClr val="D53044"/>
                </a:solidFill>
                <a:latin typeface="Roboto Black" charset="0"/>
              </a:rPr>
              <a:t>Bioquímica</a:t>
            </a:r>
            <a:r>
              <a:rPr lang="en-US" altLang="es-ES" sz="2800" dirty="0" smtClean="0">
                <a:solidFill>
                  <a:srgbClr val="D53044"/>
                </a:solidFill>
                <a:latin typeface="Roboto Black" charset="0"/>
              </a:rPr>
              <a:t> y </a:t>
            </a:r>
            <a:r>
              <a:rPr lang="en-US" altLang="es-ES" sz="2800" dirty="0" err="1" smtClean="0">
                <a:solidFill>
                  <a:srgbClr val="D53044"/>
                </a:solidFill>
                <a:latin typeface="Roboto Black" charset="0"/>
              </a:rPr>
              <a:t>Biología</a:t>
            </a:r>
            <a:r>
              <a:rPr lang="en-US" altLang="es-ES" sz="2800" dirty="0" smtClean="0">
                <a:solidFill>
                  <a:srgbClr val="D53044"/>
                </a:solidFill>
                <a:latin typeface="Roboto Black" charset="0"/>
              </a:rPr>
              <a:t> Molecular</a:t>
            </a:r>
            <a:endParaRPr lang="en-US" altLang="es-ES" sz="2800" dirty="0">
              <a:solidFill>
                <a:srgbClr val="D53044"/>
              </a:solidFill>
              <a:latin typeface="Roboto Black" charset="0"/>
            </a:endParaRPr>
          </a:p>
        </p:txBody>
      </p:sp>
      <p:sp>
        <p:nvSpPr>
          <p:cNvPr id="17" name="TextBox 8"/>
          <p:cNvSpPr txBox="1">
            <a:spLocks noChangeArrowheads="1"/>
          </p:cNvSpPr>
          <p:nvPr/>
        </p:nvSpPr>
        <p:spPr bwMode="auto">
          <a:xfrm>
            <a:off x="2798763" y="10123488"/>
            <a:ext cx="12372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algn="ctr" eaLnBrk="1" hangingPunct="1"/>
            <a:r>
              <a:rPr lang="en-US" sz="3000" i="1" dirty="0">
                <a:solidFill>
                  <a:schemeClr val="bg1"/>
                </a:solidFill>
                <a:latin typeface="Roboto Light" charset="0"/>
                <a:cs typeface="Roboto Light" charset="0"/>
              </a:rPr>
              <a:t>Control </a:t>
            </a:r>
            <a:r>
              <a:rPr lang="en-US" sz="3000" i="1" dirty="0" err="1">
                <a:solidFill>
                  <a:schemeClr val="bg1"/>
                </a:solidFill>
                <a:latin typeface="Roboto Light" charset="0"/>
                <a:cs typeface="Roboto Light" charset="0"/>
              </a:rPr>
              <a:t>biologico</a:t>
            </a:r>
            <a:r>
              <a:rPr lang="en-US" sz="3000" i="1" dirty="0">
                <a:solidFill>
                  <a:schemeClr val="bg1"/>
                </a:solidFill>
                <a:latin typeface="Roboto Light" charset="0"/>
                <a:cs typeface="Roboto Light" charset="0"/>
              </a:rPr>
              <a:t> de </a:t>
            </a:r>
            <a:r>
              <a:rPr lang="en-US" sz="3000" i="1" dirty="0" err="1">
                <a:solidFill>
                  <a:schemeClr val="bg1"/>
                </a:solidFill>
                <a:latin typeface="Roboto Light" charset="0"/>
                <a:cs typeface="Roboto Light" charset="0"/>
              </a:rPr>
              <a:t>insectos</a:t>
            </a:r>
            <a:r>
              <a:rPr lang="en-US" sz="3000" i="1" dirty="0">
                <a:solidFill>
                  <a:schemeClr val="bg1"/>
                </a:solidFill>
                <a:latin typeface="Roboto Light" charset="0"/>
                <a:cs typeface="Roboto Light" charset="0"/>
              </a:rPr>
              <a:t>, </a:t>
            </a:r>
            <a:r>
              <a:rPr lang="en-US" sz="3000" i="1" dirty="0" err="1">
                <a:solidFill>
                  <a:schemeClr val="bg1"/>
                </a:solidFill>
                <a:latin typeface="Roboto Light" charset="0"/>
                <a:cs typeface="Roboto Light" charset="0"/>
              </a:rPr>
              <a:t>bacterias</a:t>
            </a:r>
            <a:r>
              <a:rPr lang="en-US" sz="3000" i="1" dirty="0">
                <a:solidFill>
                  <a:schemeClr val="bg1"/>
                </a:solidFill>
                <a:latin typeface="Roboto Light" charset="0"/>
                <a:cs typeface="Roboto Light" charset="0"/>
              </a:rPr>
              <a:t> </a:t>
            </a:r>
            <a:r>
              <a:rPr lang="en-US" sz="3000" i="1" dirty="0" err="1">
                <a:solidFill>
                  <a:schemeClr val="bg1"/>
                </a:solidFill>
                <a:latin typeface="Roboto Light" charset="0"/>
                <a:cs typeface="Roboto Light" charset="0"/>
              </a:rPr>
              <a:t>entomopatógenas</a:t>
            </a:r>
            <a:r>
              <a:rPr lang="en-US" sz="3000" i="1" dirty="0">
                <a:solidFill>
                  <a:schemeClr val="bg1"/>
                </a:solidFill>
                <a:latin typeface="Roboto Light" charset="0"/>
                <a:cs typeface="Roboto Light" charset="0"/>
              </a:rPr>
              <a:t>, </a:t>
            </a:r>
            <a:r>
              <a:rPr lang="en-US" sz="3000" i="1" dirty="0" err="1">
                <a:solidFill>
                  <a:schemeClr val="bg1"/>
                </a:solidFill>
                <a:latin typeface="Roboto Light" charset="0"/>
                <a:cs typeface="Roboto Light" charset="0"/>
              </a:rPr>
              <a:t>toxinas</a:t>
            </a:r>
            <a:r>
              <a:rPr lang="en-US" sz="3000" i="1" dirty="0">
                <a:solidFill>
                  <a:schemeClr val="bg1"/>
                </a:solidFill>
                <a:latin typeface="Roboto Light" charset="0"/>
                <a:cs typeface="Roboto Light" charset="0"/>
              </a:rPr>
              <a:t> Cry, </a:t>
            </a:r>
            <a:r>
              <a:rPr lang="en-US" sz="3000" i="1" dirty="0" err="1">
                <a:solidFill>
                  <a:schemeClr val="bg1"/>
                </a:solidFill>
                <a:latin typeface="Roboto Light" charset="0"/>
                <a:cs typeface="Roboto Light" charset="0"/>
              </a:rPr>
              <a:t>evolución</a:t>
            </a:r>
            <a:r>
              <a:rPr lang="en-US" sz="3000" i="1" dirty="0">
                <a:solidFill>
                  <a:schemeClr val="bg1"/>
                </a:solidFill>
                <a:latin typeface="Roboto Light" charset="0"/>
                <a:cs typeface="Roboto Light" charset="0"/>
              </a:rPr>
              <a:t> in vitro de </a:t>
            </a:r>
            <a:r>
              <a:rPr lang="en-US" sz="3000" i="1" dirty="0" err="1">
                <a:solidFill>
                  <a:schemeClr val="bg1"/>
                </a:solidFill>
                <a:latin typeface="Roboto Light" charset="0"/>
                <a:cs typeface="Roboto Light" charset="0"/>
              </a:rPr>
              <a:t>toxinas</a:t>
            </a:r>
            <a:r>
              <a:rPr lang="en-US" sz="3000" i="1" dirty="0">
                <a:solidFill>
                  <a:schemeClr val="bg1"/>
                </a:solidFill>
                <a:latin typeface="Roboto Light" charset="0"/>
                <a:cs typeface="Roboto Light" charset="0"/>
              </a:rPr>
              <a:t>. </a:t>
            </a:r>
            <a:endParaRPr lang="en-US" sz="3000" dirty="0">
              <a:solidFill>
                <a:schemeClr val="bg1"/>
              </a:solidFill>
              <a:latin typeface="Roboto Light" charset="0"/>
              <a:cs typeface="Roboto Light" charset="0"/>
            </a:endParaRPr>
          </a:p>
        </p:txBody>
      </p:sp>
      <p:sp>
        <p:nvSpPr>
          <p:cNvPr id="2" name="CuadroTexto 1"/>
          <p:cNvSpPr txBox="1"/>
          <p:nvPr/>
        </p:nvSpPr>
        <p:spPr>
          <a:xfrm>
            <a:off x="1226912" y="9180850"/>
            <a:ext cx="5399460" cy="523220"/>
          </a:xfrm>
          <a:prstGeom prst="rect">
            <a:avLst/>
          </a:prstGeom>
          <a:noFill/>
        </p:spPr>
        <p:txBody>
          <a:bodyPr wrap="none" rtlCol="0">
            <a:spAutoFit/>
          </a:bodyPr>
          <a:lstStyle/>
          <a:p>
            <a:r>
              <a:rPr lang="es-ES" sz="2800" b="1" dirty="0" smtClean="0"/>
              <a:t>Susana Vilchez Tornero </a:t>
            </a:r>
            <a:r>
              <a:rPr lang="es-ES" sz="2800" b="1" dirty="0" err="1" smtClean="0"/>
              <a:t>svt@ugr.es</a:t>
            </a:r>
            <a:endParaRPr lang="es-ES" sz="2800" b="1" dirty="0"/>
          </a:p>
        </p:txBody>
      </p:sp>
      <p:pic>
        <p:nvPicPr>
          <p:cNvPr id="18" name="Marcador de posición de imagen 2"/>
          <p:cNvPicPr>
            <a:picLocks noGrp="1" noChangeAspect="1"/>
          </p:cNvPicPr>
          <p:nvPr>
            <p:ph type="pic" sz="quarter" idx="10"/>
          </p:nvPr>
        </p:nvPicPr>
        <p:blipFill rotWithShape="1">
          <a:blip r:embed="rId4"/>
          <a:srcRect l="19593" r="19593"/>
          <a:stretch/>
        </p:blipFill>
        <p:spPr>
          <a:xfrm>
            <a:off x="665166" y="4381529"/>
            <a:ext cx="7159947" cy="4048797"/>
          </a:xfrm>
          <a:solidFill>
            <a:schemeClr val="bg1">
              <a:lumMod val="95000"/>
            </a:schemeClr>
          </a:solidFill>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307138" y="3098800"/>
            <a:ext cx="87153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eaLnBrk="1" hangingPunct="1"/>
            <a:r>
              <a:rPr lang="en-US" sz="4400">
                <a:solidFill>
                  <a:srgbClr val="D53044"/>
                </a:solidFill>
                <a:latin typeface="Roboto Light" charset="0"/>
                <a:cs typeface="Roboto Light" charset="0"/>
              </a:rPr>
              <a:t>¿Qué sabemos hacer?</a:t>
            </a:r>
          </a:p>
        </p:txBody>
      </p:sp>
      <p:sp>
        <p:nvSpPr>
          <p:cNvPr id="29" name="TextBox 28"/>
          <p:cNvSpPr txBox="1">
            <a:spLocks noChangeArrowheads="1"/>
          </p:cNvSpPr>
          <p:nvPr/>
        </p:nvSpPr>
        <p:spPr bwMode="auto">
          <a:xfrm>
            <a:off x="1743075" y="6342063"/>
            <a:ext cx="14622463"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eaLnBrk="1" hangingPunct="1"/>
            <a:r>
              <a:rPr lang="en-US" sz="2800" b="1" dirty="0" err="1">
                <a:latin typeface="Roboto Light" charset="0"/>
                <a:cs typeface="Roboto Light" charset="0"/>
              </a:rPr>
              <a:t>Capacidades</a:t>
            </a:r>
            <a:r>
              <a:rPr lang="en-US" sz="2800" b="1" dirty="0">
                <a:latin typeface="Roboto Light" charset="0"/>
                <a:cs typeface="Roboto Light" charset="0"/>
              </a:rPr>
              <a:t> del </a:t>
            </a:r>
            <a:r>
              <a:rPr lang="en-US" sz="2800" b="1" dirty="0" err="1">
                <a:latin typeface="Roboto Light" charset="0"/>
                <a:cs typeface="Roboto Light" charset="0"/>
              </a:rPr>
              <a:t>grupo</a:t>
            </a:r>
            <a:r>
              <a:rPr lang="en-US" sz="2800" b="1" dirty="0">
                <a:latin typeface="Roboto Light" charset="0"/>
                <a:cs typeface="Roboto Light" charset="0"/>
              </a:rPr>
              <a:t>, </a:t>
            </a:r>
            <a:r>
              <a:rPr lang="en-US" sz="2800" b="1" dirty="0" err="1">
                <a:latin typeface="Roboto Light" charset="0"/>
                <a:cs typeface="Roboto Light" charset="0"/>
              </a:rPr>
              <a:t>tecnologías</a:t>
            </a:r>
            <a:r>
              <a:rPr lang="en-US" sz="2800" b="1" dirty="0">
                <a:latin typeface="Roboto Light" charset="0"/>
                <a:cs typeface="Roboto Light" charset="0"/>
              </a:rPr>
              <a:t> </a:t>
            </a:r>
            <a:r>
              <a:rPr lang="en-US" sz="2800" b="1" dirty="0" err="1">
                <a:latin typeface="Roboto Light" charset="0"/>
                <a:cs typeface="Roboto Light" charset="0"/>
              </a:rPr>
              <a:t>desarrolladas</a:t>
            </a:r>
            <a:r>
              <a:rPr lang="en-US" sz="2800" b="1" dirty="0">
                <a:latin typeface="Roboto Light" charset="0"/>
                <a:cs typeface="Roboto Light" charset="0"/>
              </a:rPr>
              <a:t>, </a:t>
            </a:r>
            <a:r>
              <a:rPr lang="en-US" sz="2800" b="1" dirty="0" err="1">
                <a:latin typeface="Roboto Light" charset="0"/>
                <a:cs typeface="Roboto Light" charset="0"/>
              </a:rPr>
              <a:t>equipos</a:t>
            </a:r>
            <a:r>
              <a:rPr lang="en-US" sz="2800" b="1" dirty="0">
                <a:latin typeface="Roboto Light" charset="0"/>
                <a:cs typeface="Roboto Light" charset="0"/>
              </a:rPr>
              <a:t> </a:t>
            </a:r>
            <a:r>
              <a:rPr lang="en-US" sz="2800" b="1" dirty="0" err="1">
                <a:latin typeface="Roboto Light" charset="0"/>
                <a:cs typeface="Roboto Light" charset="0"/>
              </a:rPr>
              <a:t>singulares</a:t>
            </a:r>
            <a:r>
              <a:rPr lang="en-US" sz="2800" b="1" dirty="0">
                <a:latin typeface="Roboto Light" charset="0"/>
                <a:cs typeface="Roboto Light" charset="0"/>
              </a:rPr>
              <a:t> de </a:t>
            </a:r>
            <a:r>
              <a:rPr lang="en-US" sz="2800" b="1" dirty="0" err="1">
                <a:latin typeface="Roboto Light" charset="0"/>
                <a:cs typeface="Roboto Light" charset="0"/>
              </a:rPr>
              <a:t>laboratorio</a:t>
            </a:r>
            <a:r>
              <a:rPr lang="en-US" sz="2800" b="1" dirty="0">
                <a:latin typeface="Roboto Light" charset="0"/>
                <a:cs typeface="Roboto Light" charset="0"/>
              </a:rPr>
              <a:t>, etc</a:t>
            </a:r>
            <a:r>
              <a:rPr lang="en-US" sz="2800" dirty="0">
                <a:latin typeface="Roboto Light" charset="0"/>
                <a:cs typeface="Roboto Light" charset="0"/>
              </a:rPr>
              <a:t>.</a:t>
            </a:r>
          </a:p>
          <a:p>
            <a:pPr eaLnBrk="1" hangingPunct="1"/>
            <a:endParaRPr lang="en-US" sz="2800" dirty="0">
              <a:latin typeface="Roboto Light" charset="0"/>
              <a:cs typeface="Roboto Light" charset="0"/>
            </a:endParaRPr>
          </a:p>
          <a:p>
            <a:pPr eaLnBrk="1" hangingPunct="1">
              <a:buFont typeface="Arial" charset="0"/>
              <a:buChar char="•"/>
            </a:pPr>
            <a:r>
              <a:rPr lang="en-US" sz="2800" dirty="0">
                <a:latin typeface="Roboto Light" charset="0"/>
                <a:cs typeface="Roboto Light" charset="0"/>
              </a:rPr>
              <a:t> </a:t>
            </a:r>
            <a:r>
              <a:rPr lang="en-US" sz="2800" dirty="0" err="1">
                <a:latin typeface="Roboto Light" charset="0"/>
                <a:cs typeface="Roboto Light" charset="0"/>
              </a:rPr>
              <a:t>Aislamiento</a:t>
            </a:r>
            <a:r>
              <a:rPr lang="en-US" sz="2800" dirty="0">
                <a:latin typeface="Roboto Light" charset="0"/>
                <a:cs typeface="Roboto Light" charset="0"/>
              </a:rPr>
              <a:t> de </a:t>
            </a:r>
            <a:r>
              <a:rPr lang="en-US" sz="2800" dirty="0" err="1">
                <a:latin typeface="Roboto Light" charset="0"/>
                <a:cs typeface="Roboto Light" charset="0"/>
              </a:rPr>
              <a:t>bacterias</a:t>
            </a:r>
            <a:r>
              <a:rPr lang="en-US" sz="2800" dirty="0">
                <a:latin typeface="Roboto Light" charset="0"/>
                <a:cs typeface="Roboto Light" charset="0"/>
              </a:rPr>
              <a:t> </a:t>
            </a:r>
            <a:r>
              <a:rPr lang="en-US" sz="2800" dirty="0" err="1">
                <a:latin typeface="Roboto Light" charset="0"/>
                <a:cs typeface="Roboto Light" charset="0"/>
              </a:rPr>
              <a:t>naturales</a:t>
            </a:r>
            <a:r>
              <a:rPr lang="en-US" sz="2800" dirty="0">
                <a:latin typeface="Roboto Light" charset="0"/>
                <a:cs typeface="Roboto Light" charset="0"/>
              </a:rPr>
              <a:t> con </a:t>
            </a:r>
            <a:r>
              <a:rPr lang="en-US" sz="2800" dirty="0" err="1">
                <a:latin typeface="Roboto Light" charset="0"/>
                <a:cs typeface="Roboto Light" charset="0"/>
              </a:rPr>
              <a:t>actividad</a:t>
            </a:r>
            <a:r>
              <a:rPr lang="en-US" sz="2800" dirty="0">
                <a:latin typeface="Roboto Light" charset="0"/>
                <a:cs typeface="Roboto Light" charset="0"/>
              </a:rPr>
              <a:t> </a:t>
            </a:r>
            <a:r>
              <a:rPr lang="en-US" sz="2800" dirty="0" err="1">
                <a:latin typeface="Roboto Light" charset="0"/>
                <a:cs typeface="Roboto Light" charset="0"/>
              </a:rPr>
              <a:t>entomopatógena</a:t>
            </a:r>
            <a:endParaRPr lang="en-US" sz="2800" dirty="0">
              <a:latin typeface="Roboto Light" charset="0"/>
              <a:cs typeface="Roboto Light" charset="0"/>
            </a:endParaRPr>
          </a:p>
          <a:p>
            <a:pPr eaLnBrk="1" hangingPunct="1">
              <a:buFont typeface="Arial" charset="0"/>
              <a:buChar char="•"/>
            </a:pPr>
            <a:r>
              <a:rPr lang="en-US" sz="2800" dirty="0">
                <a:latin typeface="Roboto Light" charset="0"/>
                <a:cs typeface="Roboto Light" charset="0"/>
              </a:rPr>
              <a:t> </a:t>
            </a:r>
            <a:r>
              <a:rPr lang="en-US" sz="2800" dirty="0" err="1">
                <a:latin typeface="Roboto Light" charset="0"/>
                <a:cs typeface="Roboto Light" charset="0"/>
              </a:rPr>
              <a:t>Cría</a:t>
            </a:r>
            <a:r>
              <a:rPr lang="en-US" sz="2800" dirty="0">
                <a:latin typeface="Roboto Light" charset="0"/>
                <a:cs typeface="Roboto Light" charset="0"/>
              </a:rPr>
              <a:t> y </a:t>
            </a:r>
            <a:r>
              <a:rPr lang="en-US" sz="2800" dirty="0" err="1">
                <a:latin typeface="Roboto Light" charset="0"/>
                <a:cs typeface="Roboto Light" charset="0"/>
              </a:rPr>
              <a:t>manejo</a:t>
            </a:r>
            <a:r>
              <a:rPr lang="en-US" sz="2800" dirty="0">
                <a:latin typeface="Roboto Light" charset="0"/>
                <a:cs typeface="Roboto Light" charset="0"/>
              </a:rPr>
              <a:t> de </a:t>
            </a:r>
            <a:r>
              <a:rPr lang="en-US" sz="2800" dirty="0" err="1">
                <a:latin typeface="Roboto Light" charset="0"/>
                <a:cs typeface="Roboto Light" charset="0"/>
              </a:rPr>
              <a:t>insectos</a:t>
            </a:r>
            <a:r>
              <a:rPr lang="en-US" sz="2800" dirty="0">
                <a:latin typeface="Roboto Light" charset="0"/>
                <a:cs typeface="Roboto Light" charset="0"/>
              </a:rPr>
              <a:t> en el </a:t>
            </a:r>
            <a:r>
              <a:rPr lang="en-US" sz="2800" dirty="0" err="1">
                <a:latin typeface="Roboto Light" charset="0"/>
                <a:cs typeface="Roboto Light" charset="0"/>
              </a:rPr>
              <a:t>laboratorio</a:t>
            </a:r>
            <a:endParaRPr lang="en-US" sz="2800" dirty="0">
              <a:latin typeface="Roboto Light" charset="0"/>
              <a:cs typeface="Roboto Light" charset="0"/>
            </a:endParaRPr>
          </a:p>
          <a:p>
            <a:pPr eaLnBrk="1" hangingPunct="1">
              <a:buFont typeface="Arial" charset="0"/>
              <a:buChar char="•"/>
            </a:pPr>
            <a:r>
              <a:rPr lang="en-US" sz="2800" dirty="0">
                <a:latin typeface="Roboto Light" charset="0"/>
                <a:cs typeface="Roboto Light" charset="0"/>
              </a:rPr>
              <a:t> </a:t>
            </a:r>
            <a:r>
              <a:rPr lang="en-US" sz="2800" dirty="0" err="1">
                <a:latin typeface="Roboto Light" charset="0"/>
                <a:cs typeface="Roboto Light" charset="0"/>
              </a:rPr>
              <a:t>Análisis</a:t>
            </a:r>
            <a:r>
              <a:rPr lang="en-US" sz="2800" dirty="0">
                <a:latin typeface="Roboto Light" charset="0"/>
                <a:cs typeface="Roboto Light" charset="0"/>
              </a:rPr>
              <a:t> molecular de </a:t>
            </a:r>
            <a:r>
              <a:rPr lang="en-US" sz="2800" dirty="0" err="1">
                <a:latin typeface="Roboto Light" charset="0"/>
                <a:cs typeface="Roboto Light" charset="0"/>
              </a:rPr>
              <a:t>bacterias</a:t>
            </a:r>
            <a:r>
              <a:rPr lang="en-US" sz="2800" dirty="0">
                <a:latin typeface="Roboto Light" charset="0"/>
                <a:cs typeface="Roboto Light" charset="0"/>
              </a:rPr>
              <a:t> (</a:t>
            </a:r>
            <a:r>
              <a:rPr lang="en-US" sz="2800" dirty="0" err="1">
                <a:latin typeface="Roboto Light" charset="0"/>
                <a:cs typeface="Roboto Light" charset="0"/>
              </a:rPr>
              <a:t>identificación</a:t>
            </a:r>
            <a:r>
              <a:rPr lang="en-US" sz="2800" dirty="0">
                <a:latin typeface="Roboto Light" charset="0"/>
                <a:cs typeface="Roboto Light" charset="0"/>
              </a:rPr>
              <a:t>, </a:t>
            </a:r>
            <a:r>
              <a:rPr lang="en-US" sz="2800" dirty="0" err="1">
                <a:latin typeface="Roboto Light" charset="0"/>
                <a:cs typeface="Roboto Light" charset="0"/>
              </a:rPr>
              <a:t>caracterización</a:t>
            </a:r>
            <a:r>
              <a:rPr lang="en-US" sz="2800" dirty="0">
                <a:latin typeface="Roboto Light" charset="0"/>
                <a:cs typeface="Roboto Light" charset="0"/>
              </a:rPr>
              <a:t>, </a:t>
            </a:r>
            <a:r>
              <a:rPr lang="en-US" sz="2800" dirty="0" err="1">
                <a:latin typeface="Roboto Light" charset="0"/>
                <a:cs typeface="Roboto Light" charset="0"/>
              </a:rPr>
              <a:t>etc</a:t>
            </a:r>
            <a:r>
              <a:rPr lang="en-US" sz="2800" dirty="0">
                <a:latin typeface="Roboto Light" charset="0"/>
                <a:cs typeface="Roboto Light" charset="0"/>
              </a:rPr>
              <a:t>)</a:t>
            </a:r>
          </a:p>
          <a:p>
            <a:pPr eaLnBrk="1" hangingPunct="1"/>
            <a:endParaRPr lang="en-US" sz="2800" dirty="0">
              <a:latin typeface="Roboto Light" charset="0"/>
              <a:cs typeface="Roboto Light" charset="0"/>
            </a:endParaRPr>
          </a:p>
          <a:p>
            <a:pPr eaLnBrk="1" hangingPunct="1"/>
            <a:endParaRPr lang="en-US" sz="2800" dirty="0">
              <a:latin typeface="Roboto Light" charset="0"/>
              <a:cs typeface="Roboto Light" charset="0"/>
            </a:endParaRPr>
          </a:p>
          <a:p>
            <a:pPr eaLnBrk="1" hangingPunct="1"/>
            <a:endParaRPr lang="en-US" sz="2800" dirty="0">
              <a:latin typeface="Roboto Light" charset="0"/>
              <a:cs typeface="Roboto Light" charset="0"/>
            </a:endParaRPr>
          </a:p>
          <a:p>
            <a:pPr eaLnBrk="1" hangingPunct="1">
              <a:buFont typeface="Arial" charset="0"/>
              <a:buChar char="•"/>
            </a:pPr>
            <a:r>
              <a:rPr lang="en-US" sz="2800" dirty="0">
                <a:latin typeface="Roboto Light" charset="0"/>
                <a:cs typeface="Roboto Light" charset="0"/>
              </a:rPr>
              <a:t> </a:t>
            </a:r>
            <a:r>
              <a:rPr lang="en-US" sz="2800" dirty="0" err="1" smtClean="0">
                <a:latin typeface="Roboto Light" charset="0"/>
                <a:cs typeface="Roboto Light" charset="0"/>
              </a:rPr>
              <a:t>T</a:t>
            </a:r>
            <a:r>
              <a:rPr lang="en-US" sz="2800" b="1" dirty="0" err="1" smtClean="0">
                <a:latin typeface="Roboto Light" charset="0"/>
                <a:cs typeface="Roboto Light" charset="0"/>
              </a:rPr>
              <a:t>écnica</a:t>
            </a:r>
            <a:r>
              <a:rPr lang="en-US" sz="2800" b="1" dirty="0" smtClean="0">
                <a:latin typeface="Roboto Light" charset="0"/>
                <a:cs typeface="Roboto Light" charset="0"/>
              </a:rPr>
              <a:t> </a:t>
            </a:r>
            <a:r>
              <a:rPr lang="en-US" sz="2800" b="1" dirty="0">
                <a:latin typeface="Roboto Light" charset="0"/>
                <a:cs typeface="Roboto Light" charset="0"/>
              </a:rPr>
              <a:t>de </a:t>
            </a:r>
            <a:r>
              <a:rPr lang="en-US" sz="2800" b="1" dirty="0" err="1">
                <a:latin typeface="Roboto Light" charset="0"/>
                <a:cs typeface="Roboto Light" charset="0"/>
              </a:rPr>
              <a:t>despliegue</a:t>
            </a:r>
            <a:r>
              <a:rPr lang="en-US" sz="2800" b="1" dirty="0">
                <a:latin typeface="Roboto Light" charset="0"/>
                <a:cs typeface="Roboto Light" charset="0"/>
              </a:rPr>
              <a:t> en </a:t>
            </a:r>
            <a:r>
              <a:rPr lang="en-US" sz="2800" b="1" dirty="0" err="1">
                <a:latin typeface="Roboto Light" charset="0"/>
                <a:cs typeface="Roboto Light" charset="0"/>
              </a:rPr>
              <a:t>fagos</a:t>
            </a:r>
            <a:r>
              <a:rPr lang="en-US" sz="2800" b="1" dirty="0">
                <a:latin typeface="Roboto Light" charset="0"/>
                <a:cs typeface="Roboto Light" charset="0"/>
              </a:rPr>
              <a:t> </a:t>
            </a:r>
            <a:r>
              <a:rPr lang="en-US" sz="2800" b="1" dirty="0" smtClean="0">
                <a:latin typeface="Roboto Light" charset="0"/>
                <a:cs typeface="Roboto Light" charset="0"/>
              </a:rPr>
              <a:t>de </a:t>
            </a:r>
            <a:r>
              <a:rPr lang="en-US" sz="2800" b="1" dirty="0" err="1" smtClean="0">
                <a:latin typeface="Roboto Light" charset="0"/>
                <a:cs typeface="Roboto Light" charset="0"/>
              </a:rPr>
              <a:t>toxinas</a:t>
            </a:r>
            <a:r>
              <a:rPr lang="en-US" sz="2800" b="1" dirty="0" smtClean="0">
                <a:latin typeface="Roboto Light" charset="0"/>
                <a:cs typeface="Roboto Light" charset="0"/>
              </a:rPr>
              <a:t> Cry.</a:t>
            </a:r>
            <a:endParaRPr lang="en-US" sz="2800" b="1" dirty="0">
              <a:latin typeface="Roboto Light" charset="0"/>
              <a:cs typeface="Roboto Light" charset="0"/>
            </a:endParaRPr>
          </a:p>
          <a:p>
            <a:pPr eaLnBrk="1" hangingPunct="1">
              <a:buFont typeface="Arial" charset="0"/>
              <a:buChar char="•"/>
            </a:pPr>
            <a:endParaRPr lang="en-US" sz="2800" dirty="0">
              <a:latin typeface="Roboto Light" charset="0"/>
              <a:cs typeface="Roboto Light" charset="0"/>
            </a:endParaRPr>
          </a:p>
          <a:p>
            <a:pPr eaLnBrk="1" hangingPunct="1"/>
            <a:endParaRPr lang="en-US" sz="2800" dirty="0">
              <a:latin typeface="Roboto Light" charset="0"/>
              <a:cs typeface="Roboto Light" charset="0"/>
            </a:endParaRPr>
          </a:p>
          <a:p>
            <a:pPr eaLnBrk="1" hangingPunct="1"/>
            <a:endParaRPr lang="en-US" sz="2800" dirty="0">
              <a:latin typeface="Roboto Light" charset="0"/>
              <a:cs typeface="Roboto Light" charset="0"/>
            </a:endParaRPr>
          </a:p>
          <a:p>
            <a:pPr eaLnBrk="1" hangingPunct="1"/>
            <a:endParaRPr lang="en-US" sz="2800" dirty="0">
              <a:latin typeface="Roboto Light" charset="0"/>
              <a:cs typeface="Roboto Light" charset="0"/>
            </a:endParaRPr>
          </a:p>
          <a:p>
            <a:pPr eaLnBrk="1" hangingPunct="1"/>
            <a:endParaRPr lang="en-US" sz="2800" dirty="0">
              <a:latin typeface="Roboto Light" charset="0"/>
              <a:cs typeface="Roboto Light" charset="0"/>
            </a:endParaRPr>
          </a:p>
          <a:p>
            <a:pPr eaLnBrk="1" hangingPunct="1"/>
            <a:endParaRPr lang="en-US" sz="2800" dirty="0">
              <a:latin typeface="Roboto Light" charset="0"/>
              <a:cs typeface="Roboto Light" charset="0"/>
            </a:endParaRPr>
          </a:p>
          <a:p>
            <a:pPr eaLnBrk="1" hangingPunct="1"/>
            <a:endParaRPr lang="en-US" sz="2800" dirty="0">
              <a:latin typeface="Roboto Light" charset="0"/>
              <a:cs typeface="Roboto Light" charset="0"/>
            </a:endParaRPr>
          </a:p>
          <a:p>
            <a:pPr eaLnBrk="1" hangingPunct="1"/>
            <a:endParaRPr lang="en-US" sz="2800" dirty="0">
              <a:latin typeface="Roboto Light" charset="0"/>
              <a:cs typeface="Roboto Light" charset="0"/>
            </a:endParaRPr>
          </a:p>
        </p:txBody>
      </p:sp>
      <p:sp>
        <p:nvSpPr>
          <p:cNvPr id="14" name="TextBox 13"/>
          <p:cNvSpPr txBox="1">
            <a:spLocks noChangeArrowheads="1"/>
          </p:cNvSpPr>
          <p:nvPr/>
        </p:nvSpPr>
        <p:spPr bwMode="auto">
          <a:xfrm>
            <a:off x="1743075" y="1168400"/>
            <a:ext cx="15293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eaLnBrk="1" hangingPunct="1"/>
            <a:r>
              <a:rPr lang="en-US" sz="4000">
                <a:solidFill>
                  <a:srgbClr val="D53044"/>
                </a:solidFill>
                <a:latin typeface="Roboto Black" charset="0"/>
                <a:cs typeface="Roboto Light" charset="0"/>
              </a:rPr>
              <a:t>Bioquímica y Parasitología Molecular (Línea de Control Biológico de Plagas y Vectores) </a:t>
            </a:r>
          </a:p>
        </p:txBody>
      </p:sp>
      <p:sp>
        <p:nvSpPr>
          <p:cNvPr id="15" name="Rectangle 14"/>
          <p:cNvSpPr>
            <a:spLocks noChangeArrowheads="1"/>
          </p:cNvSpPr>
          <p:nvPr/>
        </p:nvSpPr>
        <p:spPr bwMode="auto">
          <a:xfrm>
            <a:off x="1427163" y="1270000"/>
            <a:ext cx="150812" cy="903288"/>
          </a:xfrm>
          <a:prstGeom prst="rect">
            <a:avLst/>
          </a:prstGeom>
          <a:solidFill>
            <a:srgbClr val="3A3B3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es-ES_tradnl" altLang="es-ES" sz="3600" smtClean="0">
              <a:solidFill>
                <a:schemeClr val="accent1"/>
              </a:solidFill>
              <a:cs typeface="+mn-cs"/>
            </a:endParaRPr>
          </a:p>
        </p:txBody>
      </p:sp>
      <p:sp>
        <p:nvSpPr>
          <p:cNvPr id="10" name="AutoShape 3"/>
          <p:cNvSpPr>
            <a:spLocks/>
          </p:cNvSpPr>
          <p:nvPr/>
        </p:nvSpPr>
        <p:spPr bwMode="auto">
          <a:xfrm>
            <a:off x="2490788" y="2609850"/>
            <a:ext cx="2998787" cy="2998788"/>
          </a:xfrm>
          <a:prstGeom prst="diamond">
            <a:avLst/>
          </a:prstGeom>
          <a:solidFill>
            <a:srgbClr val="D53044">
              <a:alpha val="94901"/>
            </a:srgbClr>
          </a:solidFill>
          <a:ln w="25400">
            <a:solidFill>
              <a:schemeClr val="tx1">
                <a:alpha val="0"/>
              </a:schemeClr>
            </a:solidFill>
            <a:miter lim="800000"/>
            <a:headEnd/>
            <a:tailEnd/>
          </a:ln>
        </p:spPr>
        <p:txBody>
          <a:bodyPr lIns="0" tIns="0" rIns="0" bIns="0"/>
          <a:lstStyle/>
          <a:p>
            <a:pPr algn="ctr" eaLnBrk="1" hangingPunct="1"/>
            <a:endParaRPr lang="es-ES" sz="3600">
              <a:cs typeface="Roboto Light" charset="0"/>
            </a:endParaRPr>
          </a:p>
        </p:txBody>
      </p:sp>
      <p:sp>
        <p:nvSpPr>
          <p:cNvPr id="11" name="AutoShape 12"/>
          <p:cNvSpPr>
            <a:spLocks/>
          </p:cNvSpPr>
          <p:nvPr/>
        </p:nvSpPr>
        <p:spPr bwMode="auto">
          <a:xfrm>
            <a:off x="3552825" y="3541713"/>
            <a:ext cx="873125" cy="958850"/>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a:extLst/>
        </p:spPr>
        <p:txBody>
          <a:bodyPr lIns="76192" tIns="76192" rIns="76192" bIns="76192" anchor="ctr"/>
          <a:lstStyle>
            <a:lvl1pPr defTabSz="684213"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defTabSz="684213"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s-ES" altLang="es-ES" sz="4300" smtClean="0">
              <a:solidFill>
                <a:srgbClr val="44CEB9"/>
              </a:solidFill>
              <a:effectLst>
                <a:outerShdw blurRad="38100" dist="38100" dir="2700000" algn="tl">
                  <a:srgbClr val="C0C0C0"/>
                </a:outerShdw>
              </a:effectLst>
              <a:latin typeface="Gill Sans" charset="0"/>
              <a:cs typeface="+mn-cs"/>
              <a:sym typeface="Gill Sans" charset="0"/>
            </a:endParaRPr>
          </a:p>
        </p:txBody>
      </p:sp>
      <p:sp>
        <p:nvSpPr>
          <p:cNvPr id="12" name="TextBox 9"/>
          <p:cNvSpPr txBox="1">
            <a:spLocks noChangeArrowheads="1"/>
          </p:cNvSpPr>
          <p:nvPr/>
        </p:nvSpPr>
        <p:spPr bwMode="auto">
          <a:xfrm>
            <a:off x="7315200" y="3848100"/>
            <a:ext cx="4105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eaLnBrk="0" fontAlgn="base" hangingPunct="0">
              <a:spcBef>
                <a:spcPct val="0"/>
              </a:spcBef>
              <a:spcAft>
                <a:spcPct val="0"/>
              </a:spcAft>
              <a:defRPr sz="4800">
                <a:solidFill>
                  <a:schemeClr val="tx1"/>
                </a:solidFill>
                <a:latin typeface="Calibri" charset="0"/>
                <a:ea typeface="ＭＳ Ｐゴシック" charset="0"/>
              </a:defRPr>
            </a:lvl6pPr>
            <a:lvl7pPr marL="2971800" indent="-228600" defTabSz="1219200" eaLnBrk="0" fontAlgn="base" hangingPunct="0">
              <a:spcBef>
                <a:spcPct val="0"/>
              </a:spcBef>
              <a:spcAft>
                <a:spcPct val="0"/>
              </a:spcAft>
              <a:defRPr sz="4800">
                <a:solidFill>
                  <a:schemeClr val="tx1"/>
                </a:solidFill>
                <a:latin typeface="Calibri" charset="0"/>
                <a:ea typeface="ＭＳ Ｐゴシック" charset="0"/>
              </a:defRPr>
            </a:lvl7pPr>
            <a:lvl8pPr marL="3429000" indent="-228600" defTabSz="1219200" eaLnBrk="0" fontAlgn="base" hangingPunct="0">
              <a:spcBef>
                <a:spcPct val="0"/>
              </a:spcBef>
              <a:spcAft>
                <a:spcPct val="0"/>
              </a:spcAft>
              <a:defRPr sz="4800">
                <a:solidFill>
                  <a:schemeClr val="tx1"/>
                </a:solidFill>
                <a:latin typeface="Calibri" charset="0"/>
                <a:ea typeface="ＭＳ Ｐゴシック" charset="0"/>
              </a:defRPr>
            </a:lvl8pPr>
            <a:lvl9pPr marL="3886200" indent="-228600" defTabSz="1219200" eaLnBrk="0" fontAlgn="base" hangingPunct="0">
              <a:spcBef>
                <a:spcPct val="0"/>
              </a:spcBef>
              <a:spcAft>
                <a:spcPct val="0"/>
              </a:spcAft>
              <a:defRPr sz="4800">
                <a:solidFill>
                  <a:schemeClr val="tx1"/>
                </a:solidFill>
                <a:latin typeface="Calibri" charset="0"/>
                <a:ea typeface="ＭＳ Ｐゴシック" charset="0"/>
              </a:defRPr>
            </a:lvl9pPr>
          </a:lstStyle>
          <a:p>
            <a:pPr eaLnBrk="1" hangingPunct="1"/>
            <a:r>
              <a:rPr lang="en-US" sz="2800" b="1">
                <a:latin typeface="Roboto Regular" charset="0"/>
                <a:cs typeface="Roboto Light" charset="0"/>
              </a:rPr>
              <a:t>Somos expertos en….</a:t>
            </a:r>
          </a:p>
        </p:txBody>
      </p:sp>
    </p:spTree>
    <p:extLst>
      <p:ext uri="{BB962C8B-B14F-4D97-AF65-F5344CB8AC3E}">
        <p14:creationId xmlns:p14="http://schemas.microsoft.com/office/powerpoint/2010/main" val="896149422"/>
      </p:ext>
    </p:extLst>
  </p:cSld>
  <p:clrMapOvr>
    <a:masterClrMapping/>
  </p:clrMapOvr>
  <p:transition xmlns:p14="http://schemas.microsoft.com/office/powerpoint/2010/main" spd="med">
    <p:push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307138" y="3098800"/>
            <a:ext cx="87153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eaLnBrk="1" hangingPunct="1">
              <a:spcBef>
                <a:spcPct val="0"/>
              </a:spcBef>
              <a:buFontTx/>
              <a:buNone/>
            </a:pPr>
            <a:r>
              <a:rPr lang="en-US" altLang="es-ES" sz="4400" dirty="0">
                <a:solidFill>
                  <a:srgbClr val="D53044"/>
                </a:solidFill>
              </a:rPr>
              <a:t>¿</a:t>
            </a:r>
            <a:r>
              <a:rPr lang="en-US" altLang="es-ES" sz="4400" dirty="0" err="1">
                <a:solidFill>
                  <a:srgbClr val="D53044"/>
                </a:solidFill>
              </a:rPr>
              <a:t>Qué</a:t>
            </a:r>
            <a:r>
              <a:rPr lang="en-US" altLang="es-ES" sz="4400" dirty="0">
                <a:solidFill>
                  <a:srgbClr val="D53044"/>
                </a:solidFill>
              </a:rPr>
              <a:t> </a:t>
            </a:r>
            <a:r>
              <a:rPr lang="en-US" altLang="es-ES" sz="4400" dirty="0" err="1">
                <a:solidFill>
                  <a:srgbClr val="D53044"/>
                </a:solidFill>
              </a:rPr>
              <a:t>sabemos</a:t>
            </a:r>
            <a:r>
              <a:rPr lang="en-US" altLang="es-ES" sz="4400" dirty="0">
                <a:solidFill>
                  <a:srgbClr val="D53044"/>
                </a:solidFill>
              </a:rPr>
              <a:t> </a:t>
            </a:r>
            <a:r>
              <a:rPr lang="en-US" altLang="es-ES" sz="4400" dirty="0" err="1">
                <a:solidFill>
                  <a:srgbClr val="D53044"/>
                </a:solidFill>
              </a:rPr>
              <a:t>hacer</a:t>
            </a:r>
            <a:r>
              <a:rPr lang="en-US" altLang="es-ES" sz="4400" dirty="0">
                <a:solidFill>
                  <a:srgbClr val="D53044"/>
                </a:solidFill>
              </a:rPr>
              <a:t>?</a:t>
            </a:r>
          </a:p>
        </p:txBody>
      </p:sp>
      <p:sp>
        <p:nvSpPr>
          <p:cNvPr id="29" name="TextBox 28"/>
          <p:cNvSpPr txBox="1"/>
          <p:nvPr/>
        </p:nvSpPr>
        <p:spPr>
          <a:xfrm>
            <a:off x="1826000" y="5956548"/>
            <a:ext cx="7288630" cy="7771359"/>
          </a:xfrm>
          <a:prstGeom prst="rect">
            <a:avLst/>
          </a:prstGeom>
          <a:noFill/>
        </p:spPr>
        <p:txBody>
          <a:bodyPr wrap="square" spcCol="548640">
            <a:spAutoFit/>
          </a:bodyPr>
          <a:lstStyle/>
          <a:p>
            <a:pPr defTabSz="1219261" eaLnBrk="1" fontAlgn="auto" hangingPunct="1">
              <a:spcBef>
                <a:spcPts val="0"/>
              </a:spcBef>
              <a:spcAft>
                <a:spcPts val="0"/>
              </a:spcAft>
              <a:defRPr/>
            </a:pPr>
            <a:r>
              <a:rPr lang="en-US" sz="3200" b="1" dirty="0" err="1">
                <a:latin typeface="Roboto Light"/>
                <a:ea typeface="+mn-ea"/>
                <a:cs typeface="Roboto Light"/>
              </a:rPr>
              <a:t>Incluir</a:t>
            </a:r>
            <a:r>
              <a:rPr lang="en-US" sz="3200" b="1" dirty="0">
                <a:latin typeface="Roboto Light"/>
                <a:ea typeface="+mn-ea"/>
                <a:cs typeface="Roboto Light"/>
              </a:rPr>
              <a:t> las </a:t>
            </a:r>
            <a:r>
              <a:rPr lang="en-US" sz="3200" b="1" dirty="0" err="1">
                <a:latin typeface="Roboto Light"/>
                <a:ea typeface="+mn-ea"/>
                <a:cs typeface="Roboto Light"/>
              </a:rPr>
              <a:t>capacidades</a:t>
            </a:r>
            <a:r>
              <a:rPr lang="en-US" sz="3200" b="1" dirty="0">
                <a:latin typeface="Roboto Light"/>
                <a:ea typeface="+mn-ea"/>
                <a:cs typeface="Roboto Light"/>
              </a:rPr>
              <a:t> del </a:t>
            </a:r>
            <a:r>
              <a:rPr lang="en-US" sz="3200" b="1" dirty="0" err="1">
                <a:latin typeface="Roboto Light"/>
                <a:ea typeface="+mn-ea"/>
                <a:cs typeface="Roboto Light"/>
              </a:rPr>
              <a:t>grupo</a:t>
            </a:r>
            <a:r>
              <a:rPr lang="en-US" sz="3200" b="1" dirty="0">
                <a:latin typeface="Roboto Light"/>
                <a:ea typeface="+mn-ea"/>
                <a:cs typeface="Roboto Light"/>
              </a:rPr>
              <a:t>, </a:t>
            </a:r>
            <a:r>
              <a:rPr lang="en-US" sz="3200" b="1" dirty="0" err="1">
                <a:latin typeface="Roboto Light"/>
                <a:ea typeface="+mn-ea"/>
                <a:cs typeface="Roboto Light"/>
              </a:rPr>
              <a:t>tecnologías</a:t>
            </a:r>
            <a:r>
              <a:rPr lang="en-US" sz="3200" b="1" dirty="0">
                <a:latin typeface="Roboto Light"/>
                <a:ea typeface="+mn-ea"/>
                <a:cs typeface="Roboto Light"/>
              </a:rPr>
              <a:t> </a:t>
            </a:r>
            <a:r>
              <a:rPr lang="en-US" sz="3200" b="1" dirty="0" err="1">
                <a:latin typeface="Roboto Light"/>
                <a:ea typeface="+mn-ea"/>
                <a:cs typeface="Roboto Light"/>
              </a:rPr>
              <a:t>desarrolladas</a:t>
            </a:r>
            <a:r>
              <a:rPr lang="en-US" sz="3200" b="1" dirty="0">
                <a:latin typeface="Roboto Light"/>
                <a:ea typeface="+mn-ea"/>
                <a:cs typeface="Roboto Light"/>
              </a:rPr>
              <a:t>, </a:t>
            </a:r>
            <a:r>
              <a:rPr lang="en-US" sz="3200" b="1" dirty="0" err="1">
                <a:latin typeface="Roboto Light"/>
                <a:ea typeface="+mn-ea"/>
                <a:cs typeface="Roboto Light"/>
              </a:rPr>
              <a:t>equipos</a:t>
            </a:r>
            <a:r>
              <a:rPr lang="en-US" sz="3200" b="1" dirty="0">
                <a:latin typeface="Roboto Light"/>
                <a:ea typeface="+mn-ea"/>
                <a:cs typeface="Roboto Light"/>
              </a:rPr>
              <a:t> </a:t>
            </a:r>
            <a:r>
              <a:rPr lang="en-US" sz="3200" b="1" dirty="0" err="1">
                <a:latin typeface="Roboto Light"/>
                <a:ea typeface="+mn-ea"/>
                <a:cs typeface="Roboto Light"/>
              </a:rPr>
              <a:t>singulares</a:t>
            </a:r>
            <a:r>
              <a:rPr lang="en-US" sz="3200" b="1" dirty="0">
                <a:latin typeface="Roboto Light"/>
                <a:ea typeface="+mn-ea"/>
                <a:cs typeface="Roboto Light"/>
              </a:rPr>
              <a:t> de </a:t>
            </a:r>
            <a:r>
              <a:rPr lang="en-US" sz="3200" b="1" dirty="0" err="1">
                <a:latin typeface="Roboto Light"/>
                <a:ea typeface="+mn-ea"/>
                <a:cs typeface="Roboto Light"/>
              </a:rPr>
              <a:t>laboratorio</a:t>
            </a:r>
            <a:r>
              <a:rPr lang="en-US" sz="3200" b="1" dirty="0">
                <a:latin typeface="Roboto Light"/>
                <a:ea typeface="+mn-ea"/>
                <a:cs typeface="Roboto Light"/>
              </a:rPr>
              <a:t>, etc</a:t>
            </a:r>
            <a:r>
              <a:rPr lang="en-US" sz="3200" dirty="0">
                <a:latin typeface="Roboto Light"/>
                <a:ea typeface="+mn-ea"/>
                <a:cs typeface="Roboto Light"/>
              </a:rPr>
              <a:t>.</a:t>
            </a:r>
          </a:p>
          <a:p>
            <a:pPr defTabSz="1219261" eaLnBrk="1" fontAlgn="auto" hangingPunct="1">
              <a:spcBef>
                <a:spcPts val="0"/>
              </a:spcBef>
              <a:spcAft>
                <a:spcPts val="0"/>
              </a:spcAft>
              <a:defRPr/>
            </a:pPr>
            <a:endParaRPr lang="en-US" sz="3200" dirty="0">
              <a:latin typeface="Roboto Light"/>
              <a:ea typeface="+mn-ea"/>
              <a:cs typeface="Roboto Light"/>
            </a:endParaRPr>
          </a:p>
          <a:p>
            <a:pPr marL="342900" indent="-342900" defTabSz="1219261" eaLnBrk="1" fontAlgn="auto" hangingPunct="1">
              <a:spcBef>
                <a:spcPts val="0"/>
              </a:spcBef>
              <a:spcAft>
                <a:spcPts val="0"/>
              </a:spcAft>
              <a:buFont typeface="Arial" panose="020B0604020202020204" pitchFamily="34" charset="0"/>
              <a:buChar char="•"/>
              <a:defRPr/>
            </a:pPr>
            <a:r>
              <a:rPr lang="en-US" sz="3200" dirty="0" err="1" smtClean="0">
                <a:latin typeface="Roboto Light"/>
                <a:ea typeface="+mn-ea"/>
                <a:cs typeface="Roboto Light"/>
              </a:rPr>
              <a:t>Insectario</a:t>
            </a:r>
            <a:endParaRPr lang="en-US" sz="3200" dirty="0">
              <a:latin typeface="Roboto Light"/>
              <a:ea typeface="+mn-ea"/>
              <a:cs typeface="Roboto Light"/>
            </a:endParaRPr>
          </a:p>
          <a:p>
            <a:pPr marL="342900" indent="-342900" defTabSz="1219261" eaLnBrk="1" fontAlgn="auto" hangingPunct="1">
              <a:spcBef>
                <a:spcPts val="0"/>
              </a:spcBef>
              <a:spcAft>
                <a:spcPts val="0"/>
              </a:spcAft>
              <a:buFont typeface="Arial" panose="020B0604020202020204" pitchFamily="34" charset="0"/>
              <a:buChar char="•"/>
              <a:defRPr/>
            </a:pPr>
            <a:r>
              <a:rPr lang="en-US" sz="3200" dirty="0" err="1" smtClean="0">
                <a:latin typeface="Roboto Light"/>
                <a:cs typeface="Roboto Light"/>
              </a:rPr>
              <a:t>Equipos</a:t>
            </a:r>
            <a:r>
              <a:rPr lang="en-US" sz="3200" dirty="0" smtClean="0">
                <a:latin typeface="Roboto Light"/>
                <a:cs typeface="Roboto Light"/>
              </a:rPr>
              <a:t> de </a:t>
            </a:r>
            <a:r>
              <a:rPr lang="en-US" sz="3200" dirty="0" err="1" smtClean="0">
                <a:latin typeface="Roboto Light"/>
                <a:cs typeface="Roboto Light"/>
              </a:rPr>
              <a:t>Biolog</a:t>
            </a:r>
            <a:r>
              <a:rPr lang="en-US" sz="3200" dirty="0" err="1" smtClean="0">
                <a:latin typeface="Roboto Light"/>
                <a:cs typeface="Roboto Light"/>
              </a:rPr>
              <a:t>ía</a:t>
            </a:r>
            <a:r>
              <a:rPr lang="en-US" sz="3200" dirty="0" smtClean="0">
                <a:latin typeface="Roboto Light"/>
                <a:cs typeface="Roboto Light"/>
              </a:rPr>
              <a:t> Molecular (</a:t>
            </a:r>
            <a:r>
              <a:rPr lang="en-US" sz="3200" dirty="0" err="1" smtClean="0">
                <a:latin typeface="Roboto Light"/>
                <a:cs typeface="Roboto Light"/>
              </a:rPr>
              <a:t>qPCR</a:t>
            </a:r>
            <a:r>
              <a:rPr lang="en-US" sz="3200" dirty="0" smtClean="0">
                <a:latin typeface="Roboto Light"/>
                <a:cs typeface="Roboto Light"/>
              </a:rPr>
              <a:t>, </a:t>
            </a:r>
            <a:r>
              <a:rPr lang="en-US" sz="3200" dirty="0" err="1" smtClean="0">
                <a:latin typeface="Roboto Light"/>
                <a:cs typeface="Roboto Light"/>
              </a:rPr>
              <a:t>electroforesis</a:t>
            </a:r>
            <a:r>
              <a:rPr lang="en-US" sz="3200" dirty="0" smtClean="0">
                <a:latin typeface="Roboto Light"/>
                <a:cs typeface="Roboto Light"/>
              </a:rPr>
              <a:t>, </a:t>
            </a:r>
            <a:r>
              <a:rPr lang="en-US" sz="3200" dirty="0" err="1" smtClean="0">
                <a:latin typeface="Roboto Light"/>
                <a:cs typeface="Roboto Light"/>
              </a:rPr>
              <a:t>electroporador</a:t>
            </a:r>
            <a:r>
              <a:rPr lang="en-US" sz="3200" dirty="0" smtClean="0">
                <a:latin typeface="Roboto Light"/>
                <a:cs typeface="Roboto Light"/>
              </a:rPr>
              <a:t>, </a:t>
            </a:r>
            <a:r>
              <a:rPr lang="en-US" sz="3200" dirty="0" err="1" smtClean="0">
                <a:latin typeface="Roboto Light"/>
                <a:cs typeface="Roboto Light"/>
              </a:rPr>
              <a:t>espectrofot</a:t>
            </a:r>
            <a:r>
              <a:rPr lang="en-US" sz="3200" dirty="0" err="1" smtClean="0">
                <a:latin typeface="Roboto Light"/>
                <a:cs typeface="Roboto Light"/>
              </a:rPr>
              <a:t>ómetro</a:t>
            </a:r>
            <a:r>
              <a:rPr lang="en-US" sz="3200" dirty="0" smtClean="0">
                <a:latin typeface="Roboto Light"/>
                <a:cs typeface="Roboto Light"/>
              </a:rPr>
              <a:t>, autoclave, </a:t>
            </a:r>
            <a:r>
              <a:rPr lang="en-US" sz="3200" dirty="0" err="1" smtClean="0">
                <a:latin typeface="Roboto Light"/>
                <a:cs typeface="Roboto Light"/>
              </a:rPr>
              <a:t>campanas</a:t>
            </a:r>
            <a:r>
              <a:rPr lang="en-US" sz="3200" dirty="0" smtClean="0">
                <a:latin typeface="Roboto Light"/>
                <a:cs typeface="Roboto Light"/>
              </a:rPr>
              <a:t> de </a:t>
            </a:r>
            <a:r>
              <a:rPr lang="en-US" sz="3200" dirty="0" err="1" smtClean="0">
                <a:latin typeface="Roboto Light"/>
                <a:cs typeface="Roboto Light"/>
              </a:rPr>
              <a:t>flujo</a:t>
            </a:r>
            <a:r>
              <a:rPr lang="en-US" sz="3200" dirty="0" smtClean="0">
                <a:latin typeface="Roboto Light"/>
                <a:cs typeface="Roboto Light"/>
              </a:rPr>
              <a:t> laminar)</a:t>
            </a:r>
            <a:endParaRPr lang="en-US" sz="3200" dirty="0">
              <a:latin typeface="Roboto Light"/>
              <a:cs typeface="Roboto Light"/>
            </a:endParaRPr>
          </a:p>
          <a:p>
            <a:pPr marL="342900" indent="-342900" defTabSz="1219261" eaLnBrk="1" fontAlgn="auto" hangingPunct="1">
              <a:spcBef>
                <a:spcPts val="0"/>
              </a:spcBef>
              <a:spcAft>
                <a:spcPts val="0"/>
              </a:spcAft>
              <a:buFont typeface="Arial" panose="020B0604020202020204" pitchFamily="34" charset="0"/>
              <a:buChar char="•"/>
              <a:defRPr/>
            </a:pPr>
            <a:r>
              <a:rPr lang="en-US" sz="3200" dirty="0" err="1" smtClean="0">
                <a:latin typeface="Roboto Light"/>
                <a:cs typeface="Roboto Light"/>
              </a:rPr>
              <a:t>Librer</a:t>
            </a:r>
            <a:r>
              <a:rPr lang="en-US" sz="3200" dirty="0" err="1" smtClean="0">
                <a:latin typeface="Roboto Light"/>
                <a:cs typeface="Roboto Light"/>
              </a:rPr>
              <a:t>ía</a:t>
            </a:r>
            <a:r>
              <a:rPr lang="en-US" sz="3200" dirty="0" smtClean="0">
                <a:latin typeface="Roboto Light"/>
                <a:cs typeface="Roboto Light"/>
              </a:rPr>
              <a:t> de </a:t>
            </a:r>
            <a:r>
              <a:rPr lang="en-US" sz="3200" dirty="0" err="1" smtClean="0">
                <a:latin typeface="Roboto Light"/>
                <a:cs typeface="Roboto Light"/>
              </a:rPr>
              <a:t>toxinas</a:t>
            </a:r>
            <a:r>
              <a:rPr lang="en-US" sz="3200" dirty="0" smtClean="0">
                <a:latin typeface="Roboto Light"/>
                <a:cs typeface="Roboto Light"/>
              </a:rPr>
              <a:t> Cry </a:t>
            </a:r>
            <a:r>
              <a:rPr lang="en-US" sz="3200" dirty="0" err="1" smtClean="0">
                <a:latin typeface="Roboto Light"/>
                <a:cs typeface="Roboto Light"/>
              </a:rPr>
              <a:t>mutantes</a:t>
            </a:r>
            <a:endParaRPr lang="en-US" sz="3200" dirty="0">
              <a:latin typeface="Roboto Light"/>
              <a:cs typeface="Roboto Light"/>
            </a:endParaRPr>
          </a:p>
          <a:p>
            <a:pPr defTabSz="1219261" eaLnBrk="1" fontAlgn="auto" hangingPunct="1">
              <a:spcBef>
                <a:spcPts val="0"/>
              </a:spcBef>
              <a:spcAft>
                <a:spcPts val="0"/>
              </a:spcAft>
              <a:defRPr/>
            </a:pPr>
            <a:endParaRPr lang="en-US" sz="2100" dirty="0">
              <a:latin typeface="Roboto Light"/>
              <a:ea typeface="+mn-ea"/>
              <a:cs typeface="Roboto Light"/>
            </a:endParaRPr>
          </a:p>
          <a:p>
            <a:pPr defTabSz="1219261" eaLnBrk="1" fontAlgn="auto" hangingPunct="1">
              <a:spcBef>
                <a:spcPts val="0"/>
              </a:spcBef>
              <a:spcAft>
                <a:spcPts val="0"/>
              </a:spcAft>
              <a:defRPr/>
            </a:pPr>
            <a:endParaRPr lang="en-US" sz="2100" dirty="0">
              <a:latin typeface="Roboto Light"/>
              <a:ea typeface="+mn-ea"/>
              <a:cs typeface="Roboto Light"/>
            </a:endParaRPr>
          </a:p>
          <a:p>
            <a:pPr defTabSz="1219261" eaLnBrk="1" fontAlgn="auto" hangingPunct="1">
              <a:spcBef>
                <a:spcPts val="0"/>
              </a:spcBef>
              <a:spcAft>
                <a:spcPts val="0"/>
              </a:spcAft>
              <a:defRPr/>
            </a:pPr>
            <a:endParaRPr lang="en-US" sz="2100" dirty="0">
              <a:latin typeface="Roboto Light"/>
              <a:ea typeface="+mn-ea"/>
              <a:cs typeface="Roboto Light"/>
            </a:endParaRPr>
          </a:p>
          <a:p>
            <a:pPr defTabSz="1219261" eaLnBrk="1" fontAlgn="auto" hangingPunct="1">
              <a:spcBef>
                <a:spcPts val="0"/>
              </a:spcBef>
              <a:spcAft>
                <a:spcPts val="0"/>
              </a:spcAft>
              <a:defRPr/>
            </a:pPr>
            <a:endParaRPr lang="en-US" sz="2100" dirty="0">
              <a:latin typeface="Roboto Light"/>
              <a:ea typeface="+mn-ea"/>
              <a:cs typeface="Roboto Light"/>
            </a:endParaRPr>
          </a:p>
          <a:p>
            <a:pPr defTabSz="1219261" eaLnBrk="1" fontAlgn="auto" hangingPunct="1">
              <a:spcBef>
                <a:spcPts val="0"/>
              </a:spcBef>
              <a:spcAft>
                <a:spcPts val="0"/>
              </a:spcAft>
              <a:defRPr/>
            </a:pPr>
            <a:endParaRPr lang="en-US" sz="2100" dirty="0">
              <a:latin typeface="Roboto Light"/>
              <a:ea typeface="+mn-ea"/>
              <a:cs typeface="Roboto Light"/>
            </a:endParaRPr>
          </a:p>
          <a:p>
            <a:pPr defTabSz="1219261" eaLnBrk="1" fontAlgn="auto" hangingPunct="1">
              <a:spcBef>
                <a:spcPts val="0"/>
              </a:spcBef>
              <a:spcAft>
                <a:spcPts val="0"/>
              </a:spcAft>
              <a:defRPr/>
            </a:pPr>
            <a:endParaRPr lang="en-US" sz="2100" dirty="0">
              <a:latin typeface="Roboto Light"/>
              <a:ea typeface="+mn-ea"/>
              <a:cs typeface="Roboto Light"/>
            </a:endParaRPr>
          </a:p>
          <a:p>
            <a:pPr defTabSz="1219261" eaLnBrk="1" fontAlgn="auto" hangingPunct="1">
              <a:spcBef>
                <a:spcPts val="0"/>
              </a:spcBef>
              <a:spcAft>
                <a:spcPts val="0"/>
              </a:spcAft>
              <a:defRPr/>
            </a:pPr>
            <a:endParaRPr lang="en-US" sz="2100" dirty="0">
              <a:latin typeface="Roboto Light"/>
              <a:ea typeface="+mn-ea"/>
              <a:cs typeface="Roboto Light"/>
            </a:endParaRPr>
          </a:p>
        </p:txBody>
      </p:sp>
      <p:sp>
        <p:nvSpPr>
          <p:cNvPr id="15" name="Rectangle 14"/>
          <p:cNvSpPr>
            <a:spLocks noChangeArrowheads="1"/>
          </p:cNvSpPr>
          <p:nvPr/>
        </p:nvSpPr>
        <p:spPr bwMode="auto">
          <a:xfrm>
            <a:off x="1427163" y="1270000"/>
            <a:ext cx="150812" cy="903288"/>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es-ES_tradnl" altLang="es-ES" sz="3600" smtClean="0">
              <a:solidFill>
                <a:schemeClr val="accent1"/>
              </a:solidFill>
            </a:endParaRPr>
          </a:p>
        </p:txBody>
      </p:sp>
      <p:sp>
        <p:nvSpPr>
          <p:cNvPr id="10" name="AutoShape 3"/>
          <p:cNvSpPr>
            <a:spLocks/>
          </p:cNvSpPr>
          <p:nvPr/>
        </p:nvSpPr>
        <p:spPr bwMode="auto">
          <a:xfrm>
            <a:off x="2489993" y="2566696"/>
            <a:ext cx="2998787" cy="2998788"/>
          </a:xfrm>
          <a:prstGeom prst="diamond">
            <a:avLst/>
          </a:prstGeom>
          <a:solidFill>
            <a:srgbClr val="D53044">
              <a:alpha val="94901"/>
            </a:srgbClr>
          </a:solidFill>
          <a:ln w="25400">
            <a:solidFill>
              <a:schemeClr val="tx1">
                <a:alpha val="0"/>
              </a:schemeClr>
            </a:solidFill>
            <a:miter lim="800000"/>
            <a:headEnd/>
            <a:tailEnd/>
          </a:ln>
        </p:spPr>
        <p:txBody>
          <a:bodyPr lIns="0" tIns="0" rIns="0" bIns="0"/>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algn="ctr" eaLnBrk="1" hangingPunct="1">
              <a:spcBef>
                <a:spcPct val="0"/>
              </a:spcBef>
              <a:buFontTx/>
              <a:buNone/>
            </a:pPr>
            <a:endParaRPr lang="es-ES" altLang="es-ES" sz="3600">
              <a:latin typeface="Calibri" pitchFamily="34" charset="0"/>
            </a:endParaRPr>
          </a:p>
        </p:txBody>
      </p:sp>
      <p:sp>
        <p:nvSpPr>
          <p:cNvPr id="11" name="AutoShape 12"/>
          <p:cNvSpPr>
            <a:spLocks/>
          </p:cNvSpPr>
          <p:nvPr/>
        </p:nvSpPr>
        <p:spPr bwMode="auto">
          <a:xfrm>
            <a:off x="3552825" y="3541713"/>
            <a:ext cx="873125" cy="958850"/>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a:extLst/>
        </p:spPr>
        <p:txBody>
          <a:bodyPr lIns="76192" tIns="76192" rIns="76192" bIns="76192" anchor="ctr"/>
          <a:lstStyle>
            <a:lvl1pPr defTabSz="684213"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defTabSz="684213"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s-ES" altLang="es-ES" sz="4300" smtClean="0">
              <a:solidFill>
                <a:srgbClr val="44CEB9"/>
              </a:solidFill>
              <a:effectLst>
                <a:outerShdw blurRad="38100" dist="38100" dir="2700000" algn="tl">
                  <a:srgbClr val="C0C0C0"/>
                </a:outerShdw>
              </a:effectLst>
              <a:latin typeface="Gill Sans" charset="0"/>
              <a:sym typeface="Gill Sans" charset="0"/>
            </a:endParaRPr>
          </a:p>
        </p:txBody>
      </p:sp>
      <p:sp>
        <p:nvSpPr>
          <p:cNvPr id="12" name="TextBox 9"/>
          <p:cNvSpPr txBox="1">
            <a:spLocks noChangeArrowheads="1"/>
          </p:cNvSpPr>
          <p:nvPr/>
        </p:nvSpPr>
        <p:spPr bwMode="auto">
          <a:xfrm>
            <a:off x="7315200" y="3848100"/>
            <a:ext cx="4105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eaLnBrk="1" hangingPunct="1">
              <a:spcBef>
                <a:spcPct val="0"/>
              </a:spcBef>
              <a:buFontTx/>
              <a:buNone/>
            </a:pPr>
            <a:r>
              <a:rPr lang="en-US" altLang="es-ES" sz="2800" b="1">
                <a:latin typeface="Roboto Regular" charset="0"/>
              </a:rPr>
              <a:t>Somos expertos en….</a:t>
            </a:r>
          </a:p>
        </p:txBody>
      </p:sp>
      <p:sp>
        <p:nvSpPr>
          <p:cNvPr id="9" name="TextBox 4"/>
          <p:cNvSpPr txBox="1">
            <a:spLocks noChangeArrowheads="1"/>
          </p:cNvSpPr>
          <p:nvPr/>
        </p:nvSpPr>
        <p:spPr bwMode="auto">
          <a:xfrm>
            <a:off x="6315160" y="4598728"/>
            <a:ext cx="96948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eaLnBrk="1" hangingPunct="1">
              <a:spcBef>
                <a:spcPct val="0"/>
              </a:spcBef>
              <a:buFontTx/>
              <a:buNone/>
            </a:pPr>
            <a:r>
              <a:rPr lang="en-US" altLang="es-ES" sz="4400" dirty="0">
                <a:solidFill>
                  <a:srgbClr val="D53044"/>
                </a:solidFill>
              </a:rPr>
              <a:t>¿</a:t>
            </a:r>
            <a:r>
              <a:rPr lang="en-US" altLang="es-ES" sz="4400" dirty="0" err="1">
                <a:solidFill>
                  <a:srgbClr val="D53044"/>
                </a:solidFill>
              </a:rPr>
              <a:t>Qué</a:t>
            </a:r>
            <a:r>
              <a:rPr lang="en-US" altLang="es-ES" sz="4400" dirty="0">
                <a:solidFill>
                  <a:srgbClr val="D53044"/>
                </a:solidFill>
              </a:rPr>
              <a:t> </a:t>
            </a:r>
            <a:r>
              <a:rPr lang="en-US" altLang="es-ES" sz="4400" dirty="0" err="1" smtClean="0">
                <a:solidFill>
                  <a:srgbClr val="D53044"/>
                </a:solidFill>
              </a:rPr>
              <a:t>equipos</a:t>
            </a:r>
            <a:r>
              <a:rPr lang="en-US" altLang="es-ES" sz="4400" dirty="0" smtClean="0">
                <a:solidFill>
                  <a:srgbClr val="D53044"/>
                </a:solidFill>
              </a:rPr>
              <a:t> </a:t>
            </a:r>
            <a:r>
              <a:rPr lang="en-US" altLang="es-ES" sz="4400" dirty="0" err="1" smtClean="0">
                <a:solidFill>
                  <a:srgbClr val="D53044"/>
                </a:solidFill>
              </a:rPr>
              <a:t>podemos</a:t>
            </a:r>
            <a:r>
              <a:rPr lang="en-US" altLang="es-ES" sz="4400" dirty="0" smtClean="0">
                <a:solidFill>
                  <a:srgbClr val="D53044"/>
                </a:solidFill>
              </a:rPr>
              <a:t> </a:t>
            </a:r>
            <a:r>
              <a:rPr lang="en-US" altLang="es-ES" sz="4400" dirty="0" err="1" smtClean="0">
                <a:solidFill>
                  <a:srgbClr val="D53044"/>
                </a:solidFill>
              </a:rPr>
              <a:t>compartir</a:t>
            </a:r>
            <a:r>
              <a:rPr lang="en-US" altLang="es-ES" sz="4400" dirty="0" smtClean="0">
                <a:solidFill>
                  <a:srgbClr val="D53044"/>
                </a:solidFill>
              </a:rPr>
              <a:t>?</a:t>
            </a:r>
            <a:endParaRPr lang="en-US" altLang="es-ES" sz="4400" dirty="0">
              <a:solidFill>
                <a:srgbClr val="D53044"/>
              </a:solidFill>
            </a:endParaRPr>
          </a:p>
        </p:txBody>
      </p:sp>
      <p:sp>
        <p:nvSpPr>
          <p:cNvPr id="17" name="AutoShape 12"/>
          <p:cNvSpPr>
            <a:spLocks/>
          </p:cNvSpPr>
          <p:nvPr/>
        </p:nvSpPr>
        <p:spPr bwMode="auto">
          <a:xfrm>
            <a:off x="362466" y="3586665"/>
            <a:ext cx="873125" cy="958850"/>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a:extLst/>
        </p:spPr>
        <p:txBody>
          <a:bodyPr lIns="76192" tIns="76192" rIns="76192" bIns="76192" anchor="ctr"/>
          <a:lstStyle>
            <a:lvl1pPr defTabSz="684213"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defTabSz="684213"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s-ES" altLang="es-ES" sz="4300" smtClean="0">
              <a:solidFill>
                <a:srgbClr val="44CEB9"/>
              </a:solidFill>
              <a:effectLst>
                <a:outerShdw blurRad="38100" dist="38100" dir="2700000" algn="tl">
                  <a:srgbClr val="C0C0C0"/>
                </a:outerShdw>
              </a:effectLst>
              <a:latin typeface="Gill Sans" charset="0"/>
              <a:sym typeface="Gill Sans" charset="0"/>
            </a:endParaRPr>
          </a:p>
        </p:txBody>
      </p:sp>
      <p:sp>
        <p:nvSpPr>
          <p:cNvPr id="18" name="17 CuadroTexto"/>
          <p:cNvSpPr txBox="1"/>
          <p:nvPr/>
        </p:nvSpPr>
        <p:spPr>
          <a:xfrm>
            <a:off x="6373713" y="12017252"/>
            <a:ext cx="8336897" cy="461665"/>
          </a:xfrm>
          <a:prstGeom prst="rect">
            <a:avLst/>
          </a:prstGeom>
          <a:noFill/>
        </p:spPr>
        <p:txBody>
          <a:bodyPr wrap="square" rtlCol="0">
            <a:spAutoFit/>
          </a:bodyPr>
          <a:lstStyle/>
          <a:p>
            <a:r>
              <a:rPr lang="es-ES" sz="2400" dirty="0" smtClean="0">
                <a:solidFill>
                  <a:schemeClr val="bg1">
                    <a:lumMod val="50000"/>
                  </a:schemeClr>
                </a:solidFill>
                <a:latin typeface="Roboto Thin"/>
                <a:ea typeface="Tahoma" panose="020B0604030504040204" pitchFamily="34" charset="0"/>
                <a:cs typeface="Tahoma" panose="020B0604030504040204" pitchFamily="34" charset="0"/>
              </a:rPr>
              <a:t> Jornadas (d)Efecto Pasillo Facultad de Ciencias</a:t>
            </a:r>
            <a:endParaRPr lang="es-ES" sz="2400" dirty="0">
              <a:solidFill>
                <a:schemeClr val="bg1">
                  <a:lumMod val="50000"/>
                </a:schemeClr>
              </a:solidFill>
              <a:latin typeface="Roboto Thin"/>
              <a:ea typeface="Tahoma" panose="020B0604030504040204" pitchFamily="34" charset="0"/>
              <a:cs typeface="Tahoma" panose="020B0604030504040204" pitchFamily="34" charset="0"/>
            </a:endParaRPr>
          </a:p>
        </p:txBody>
      </p:sp>
      <p:pic>
        <p:nvPicPr>
          <p:cNvPr id="3" name="2 Imagen"/>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68492" y="11726778"/>
            <a:ext cx="893982" cy="893982"/>
          </a:xfrm>
          <a:prstGeom prst="rect">
            <a:avLst/>
          </a:prstGeom>
        </p:spPr>
      </p:pic>
      <p:sp>
        <p:nvSpPr>
          <p:cNvPr id="14" name="TextBox 13"/>
          <p:cNvSpPr txBox="1">
            <a:spLocks noChangeArrowheads="1"/>
          </p:cNvSpPr>
          <p:nvPr/>
        </p:nvSpPr>
        <p:spPr bwMode="auto">
          <a:xfrm>
            <a:off x="1743075" y="1017732"/>
            <a:ext cx="152939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eaLnBrk="1" hangingPunct="1"/>
            <a:r>
              <a:rPr lang="en-US" sz="4000" dirty="0" err="1">
                <a:solidFill>
                  <a:srgbClr val="D53044"/>
                </a:solidFill>
                <a:latin typeface="Roboto Black" charset="0"/>
              </a:rPr>
              <a:t>Bioquímica</a:t>
            </a:r>
            <a:r>
              <a:rPr lang="en-US" sz="4000" dirty="0">
                <a:solidFill>
                  <a:srgbClr val="D53044"/>
                </a:solidFill>
                <a:latin typeface="Roboto Black" charset="0"/>
              </a:rPr>
              <a:t> y </a:t>
            </a:r>
            <a:r>
              <a:rPr lang="en-US" sz="4000" dirty="0" err="1">
                <a:solidFill>
                  <a:srgbClr val="D53044"/>
                </a:solidFill>
                <a:latin typeface="Roboto Black" charset="0"/>
              </a:rPr>
              <a:t>Parasitología</a:t>
            </a:r>
            <a:r>
              <a:rPr lang="en-US" sz="4000" dirty="0">
                <a:solidFill>
                  <a:srgbClr val="D53044"/>
                </a:solidFill>
                <a:latin typeface="Roboto Black" charset="0"/>
              </a:rPr>
              <a:t> Molecular (</a:t>
            </a:r>
            <a:r>
              <a:rPr lang="en-US" sz="4000" dirty="0" err="1">
                <a:solidFill>
                  <a:srgbClr val="D53044"/>
                </a:solidFill>
                <a:latin typeface="Roboto Black" charset="0"/>
              </a:rPr>
              <a:t>Línea</a:t>
            </a:r>
            <a:r>
              <a:rPr lang="en-US" sz="4000" dirty="0">
                <a:solidFill>
                  <a:srgbClr val="D53044"/>
                </a:solidFill>
                <a:latin typeface="Roboto Black" charset="0"/>
              </a:rPr>
              <a:t> de Control </a:t>
            </a:r>
            <a:r>
              <a:rPr lang="en-US" sz="4000" dirty="0" err="1">
                <a:solidFill>
                  <a:srgbClr val="D53044"/>
                </a:solidFill>
                <a:latin typeface="Roboto Black" charset="0"/>
              </a:rPr>
              <a:t>Biológico</a:t>
            </a:r>
            <a:r>
              <a:rPr lang="en-US" sz="4000" dirty="0">
                <a:solidFill>
                  <a:srgbClr val="D53044"/>
                </a:solidFill>
                <a:latin typeface="Roboto Black" charset="0"/>
              </a:rPr>
              <a:t> de </a:t>
            </a:r>
            <a:r>
              <a:rPr lang="en-US" sz="4000" dirty="0" err="1">
                <a:solidFill>
                  <a:srgbClr val="D53044"/>
                </a:solidFill>
                <a:latin typeface="Roboto Black" charset="0"/>
              </a:rPr>
              <a:t>Plagas</a:t>
            </a:r>
            <a:r>
              <a:rPr lang="en-US" sz="4000" dirty="0">
                <a:solidFill>
                  <a:srgbClr val="D53044"/>
                </a:solidFill>
                <a:latin typeface="Roboto Black" charset="0"/>
              </a:rPr>
              <a:t> y </a:t>
            </a:r>
            <a:r>
              <a:rPr lang="en-US" sz="4000" dirty="0" err="1">
                <a:solidFill>
                  <a:srgbClr val="D53044"/>
                </a:solidFill>
                <a:latin typeface="Roboto Black" charset="0"/>
              </a:rPr>
              <a:t>Vectores</a:t>
            </a:r>
            <a:r>
              <a:rPr lang="en-US" sz="4000" dirty="0">
                <a:solidFill>
                  <a:srgbClr val="D53044"/>
                </a:solidFill>
                <a:latin typeface="Roboto Black" charset="0"/>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307138" y="3098800"/>
            <a:ext cx="107299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eaLnBrk="1" hangingPunct="1">
              <a:spcBef>
                <a:spcPct val="0"/>
              </a:spcBef>
              <a:buFontTx/>
              <a:buNone/>
            </a:pPr>
            <a:r>
              <a:rPr lang="es-ES" altLang="es-ES" sz="4400" dirty="0">
                <a:solidFill>
                  <a:srgbClr val="D53044"/>
                </a:solidFill>
              </a:rPr>
              <a:t>¿En qué estoy interesado en colaborar?</a:t>
            </a:r>
            <a:endParaRPr lang="en-US" altLang="es-ES" sz="4400" dirty="0">
              <a:solidFill>
                <a:srgbClr val="D53044"/>
              </a:solidFill>
            </a:endParaRPr>
          </a:p>
        </p:txBody>
      </p:sp>
      <p:sp>
        <p:nvSpPr>
          <p:cNvPr id="29" name="TextBox 28"/>
          <p:cNvSpPr txBox="1"/>
          <p:nvPr/>
        </p:nvSpPr>
        <p:spPr>
          <a:xfrm>
            <a:off x="1703361" y="7934814"/>
            <a:ext cx="14622463" cy="3416320"/>
          </a:xfrm>
          <a:prstGeom prst="rect">
            <a:avLst/>
          </a:prstGeom>
          <a:noFill/>
        </p:spPr>
        <p:txBody>
          <a:bodyPr spcCol="548640">
            <a:spAutoFit/>
          </a:bodyPr>
          <a:lstStyle/>
          <a:p>
            <a:pPr defTabSz="1219261" eaLnBrk="1" fontAlgn="auto" hangingPunct="1">
              <a:spcBef>
                <a:spcPts val="0"/>
              </a:spcBef>
              <a:spcAft>
                <a:spcPts val="0"/>
              </a:spcAft>
              <a:defRPr/>
            </a:pPr>
            <a:r>
              <a:rPr lang="en-US" sz="3600" b="1" dirty="0" smtClean="0">
                <a:latin typeface="Roboto Light"/>
                <a:ea typeface="+mn-ea"/>
                <a:cs typeface="Roboto Light"/>
              </a:rPr>
              <a:t>Si </a:t>
            </a:r>
            <a:r>
              <a:rPr lang="en-US" sz="3600" b="1" dirty="0" err="1" smtClean="0">
                <a:latin typeface="Roboto Light"/>
                <a:ea typeface="+mn-ea"/>
                <a:cs typeface="Roboto Light"/>
              </a:rPr>
              <a:t>ya</a:t>
            </a:r>
            <a:r>
              <a:rPr lang="en-US" sz="3600" b="1" dirty="0" smtClean="0">
                <a:latin typeface="Roboto Light"/>
                <a:ea typeface="+mn-ea"/>
                <a:cs typeface="Roboto Light"/>
              </a:rPr>
              <a:t> </a:t>
            </a:r>
            <a:r>
              <a:rPr lang="en-US" sz="3600" b="1" dirty="0" err="1" smtClean="0">
                <a:latin typeface="Roboto Light"/>
                <a:ea typeface="+mn-ea"/>
                <a:cs typeface="Roboto Light"/>
              </a:rPr>
              <a:t>tengo</a:t>
            </a:r>
            <a:r>
              <a:rPr lang="en-US" sz="3600" b="1" dirty="0" smtClean="0">
                <a:latin typeface="Roboto Light"/>
                <a:ea typeface="+mn-ea"/>
                <a:cs typeface="Roboto Light"/>
              </a:rPr>
              <a:t> </a:t>
            </a:r>
            <a:r>
              <a:rPr lang="en-US" sz="3600" b="1" dirty="0" err="1" smtClean="0">
                <a:latin typeface="Roboto Light"/>
                <a:ea typeface="+mn-ea"/>
                <a:cs typeface="Roboto Light"/>
              </a:rPr>
              <a:t>colaboraciones</a:t>
            </a:r>
            <a:r>
              <a:rPr lang="en-US" sz="3600" b="1" dirty="0" smtClean="0">
                <a:latin typeface="Roboto Light"/>
                <a:ea typeface="+mn-ea"/>
                <a:cs typeface="Roboto Light"/>
              </a:rPr>
              <a:t> </a:t>
            </a:r>
            <a:r>
              <a:rPr lang="en-US" sz="3600" b="1" dirty="0" err="1" smtClean="0">
                <a:latin typeface="Roboto Light"/>
                <a:ea typeface="+mn-ea"/>
                <a:cs typeface="Roboto Light"/>
              </a:rPr>
              <a:t>puedo</a:t>
            </a:r>
            <a:r>
              <a:rPr lang="en-US" sz="3600" b="1" dirty="0" smtClean="0">
                <a:latin typeface="Roboto Light"/>
                <a:ea typeface="+mn-ea"/>
                <a:cs typeface="Roboto Light"/>
              </a:rPr>
              <a:t> </a:t>
            </a:r>
            <a:r>
              <a:rPr lang="en-US" sz="3600" b="1" dirty="0" err="1" smtClean="0">
                <a:latin typeface="Roboto Light"/>
                <a:ea typeface="+mn-ea"/>
                <a:cs typeface="Roboto Light"/>
              </a:rPr>
              <a:t>citarlas</a:t>
            </a:r>
            <a:r>
              <a:rPr lang="en-US" sz="3600" b="1" dirty="0" smtClean="0">
                <a:latin typeface="Roboto Light"/>
                <a:ea typeface="+mn-ea"/>
                <a:cs typeface="Roboto Light"/>
              </a:rPr>
              <a:t> </a:t>
            </a:r>
            <a:r>
              <a:rPr lang="en-US" sz="3600" b="1" dirty="0" err="1" smtClean="0">
                <a:latin typeface="Roboto Light"/>
                <a:ea typeface="+mn-ea"/>
                <a:cs typeface="Roboto Light"/>
              </a:rPr>
              <a:t>como</a:t>
            </a:r>
            <a:r>
              <a:rPr lang="en-US" sz="3600" b="1" dirty="0" smtClean="0">
                <a:latin typeface="Roboto Light"/>
                <a:ea typeface="+mn-ea"/>
                <a:cs typeface="Roboto Light"/>
              </a:rPr>
              <a:t> </a:t>
            </a:r>
            <a:r>
              <a:rPr lang="en-US" sz="3600" b="1" dirty="0" err="1" smtClean="0">
                <a:latin typeface="Roboto Light"/>
                <a:ea typeface="+mn-ea"/>
                <a:cs typeface="Roboto Light"/>
              </a:rPr>
              <a:t>ejemplo</a:t>
            </a:r>
            <a:r>
              <a:rPr lang="en-US" sz="3600" b="1" dirty="0" smtClean="0">
                <a:latin typeface="Roboto Light"/>
                <a:ea typeface="+mn-ea"/>
                <a:cs typeface="Roboto Light"/>
              </a:rPr>
              <a:t>.</a:t>
            </a:r>
            <a:endParaRPr lang="en-US" sz="3600" dirty="0">
              <a:latin typeface="Roboto Light"/>
              <a:ea typeface="+mn-ea"/>
              <a:cs typeface="Roboto Light"/>
            </a:endParaRPr>
          </a:p>
          <a:p>
            <a:pPr defTabSz="1219261" eaLnBrk="1" fontAlgn="auto" hangingPunct="1">
              <a:spcBef>
                <a:spcPts val="0"/>
              </a:spcBef>
              <a:spcAft>
                <a:spcPts val="0"/>
              </a:spcAft>
              <a:defRPr/>
            </a:pPr>
            <a:endParaRPr lang="en-US" sz="3600" dirty="0">
              <a:latin typeface="Roboto Light"/>
              <a:ea typeface="+mn-ea"/>
              <a:cs typeface="Roboto Light"/>
            </a:endParaRPr>
          </a:p>
          <a:p>
            <a:pPr marL="342900" indent="-342900" defTabSz="1219261" eaLnBrk="1" fontAlgn="auto" hangingPunct="1">
              <a:spcBef>
                <a:spcPts val="0"/>
              </a:spcBef>
              <a:spcAft>
                <a:spcPts val="0"/>
              </a:spcAft>
              <a:buFont typeface="Arial" panose="020B0604020202020204" pitchFamily="34" charset="0"/>
              <a:buChar char="•"/>
              <a:defRPr/>
            </a:pPr>
            <a:r>
              <a:rPr lang="en-US" sz="3600" dirty="0" err="1" smtClean="0">
                <a:latin typeface="Roboto Light"/>
                <a:ea typeface="+mn-ea"/>
                <a:cs typeface="Roboto Light"/>
              </a:rPr>
              <a:t>Grupo</a:t>
            </a:r>
            <a:r>
              <a:rPr lang="en-US" sz="3600" dirty="0" smtClean="0">
                <a:latin typeface="Roboto Light"/>
                <a:ea typeface="+mn-ea"/>
                <a:cs typeface="Roboto Light"/>
              </a:rPr>
              <a:t> de Andr</a:t>
            </a:r>
            <a:r>
              <a:rPr lang="en-US" sz="3600" dirty="0" smtClean="0">
                <a:latin typeface="Roboto Light"/>
                <a:ea typeface="+mn-ea"/>
                <a:cs typeface="Roboto Light"/>
              </a:rPr>
              <a:t>és Parra de </a:t>
            </a:r>
            <a:r>
              <a:rPr lang="en-US" sz="3600" dirty="0" err="1" smtClean="0">
                <a:latin typeface="Roboto Light"/>
                <a:ea typeface="+mn-ea"/>
                <a:cs typeface="Roboto Light"/>
              </a:rPr>
              <a:t>Química</a:t>
            </a:r>
            <a:r>
              <a:rPr lang="en-US" sz="3600" dirty="0" smtClean="0">
                <a:latin typeface="Roboto Light"/>
                <a:ea typeface="+mn-ea"/>
                <a:cs typeface="Roboto Light"/>
              </a:rPr>
              <a:t> </a:t>
            </a:r>
            <a:r>
              <a:rPr lang="en-US" sz="3600" dirty="0" err="1" smtClean="0">
                <a:latin typeface="Roboto Light"/>
                <a:ea typeface="+mn-ea"/>
                <a:cs typeface="Roboto Light"/>
              </a:rPr>
              <a:t>Orgánica</a:t>
            </a:r>
            <a:r>
              <a:rPr lang="en-US" sz="3600" dirty="0" smtClean="0">
                <a:latin typeface="Roboto Light"/>
                <a:ea typeface="+mn-ea"/>
                <a:cs typeface="Roboto Light"/>
              </a:rPr>
              <a:t> </a:t>
            </a:r>
            <a:endParaRPr lang="en-US" sz="3600" dirty="0">
              <a:latin typeface="Roboto Light"/>
              <a:ea typeface="+mn-ea"/>
              <a:cs typeface="Roboto Light"/>
            </a:endParaRPr>
          </a:p>
          <a:p>
            <a:pPr marL="342900" indent="-342900" defTabSz="1219261" eaLnBrk="1" fontAlgn="auto" hangingPunct="1">
              <a:spcBef>
                <a:spcPts val="0"/>
              </a:spcBef>
              <a:spcAft>
                <a:spcPts val="0"/>
              </a:spcAft>
              <a:buFont typeface="Arial" panose="020B0604020202020204" pitchFamily="34" charset="0"/>
              <a:buChar char="•"/>
              <a:defRPr/>
            </a:pPr>
            <a:r>
              <a:rPr lang="en-US" sz="3600" dirty="0" err="1" smtClean="0">
                <a:latin typeface="Roboto Light"/>
                <a:cs typeface="Roboto Light"/>
              </a:rPr>
              <a:t>Grupo</a:t>
            </a:r>
            <a:r>
              <a:rPr lang="en-US" sz="3600" dirty="0" smtClean="0">
                <a:latin typeface="Roboto Light"/>
                <a:cs typeface="Roboto Light"/>
              </a:rPr>
              <a:t> de </a:t>
            </a:r>
            <a:r>
              <a:rPr lang="en-US" sz="3600" dirty="0" err="1" smtClean="0">
                <a:latin typeface="Roboto Light"/>
                <a:cs typeface="Roboto Light"/>
              </a:rPr>
              <a:t>F</a:t>
            </a:r>
            <a:r>
              <a:rPr lang="en-US" sz="3600" dirty="0" err="1" smtClean="0">
                <a:latin typeface="Roboto Light"/>
                <a:cs typeface="Roboto Light"/>
              </a:rPr>
              <a:t>ísica</a:t>
            </a:r>
            <a:r>
              <a:rPr lang="en-US" sz="3600" dirty="0" smtClean="0">
                <a:latin typeface="Roboto Light"/>
                <a:cs typeface="Roboto Light"/>
              </a:rPr>
              <a:t> </a:t>
            </a:r>
            <a:r>
              <a:rPr lang="en-US" sz="3600" dirty="0" err="1" smtClean="0">
                <a:latin typeface="Roboto Light"/>
                <a:cs typeface="Roboto Light"/>
              </a:rPr>
              <a:t>Aplicada</a:t>
            </a:r>
            <a:r>
              <a:rPr lang="en-US" sz="3600" dirty="0" smtClean="0">
                <a:latin typeface="Roboto Light"/>
                <a:cs typeface="Roboto Light"/>
              </a:rPr>
              <a:t>. </a:t>
            </a:r>
          </a:p>
          <a:p>
            <a:pPr marL="342900" indent="-342900" defTabSz="1219261" eaLnBrk="1" fontAlgn="auto" hangingPunct="1">
              <a:spcBef>
                <a:spcPts val="0"/>
              </a:spcBef>
              <a:spcAft>
                <a:spcPts val="0"/>
              </a:spcAft>
              <a:buFont typeface="Arial" panose="020B0604020202020204" pitchFamily="34" charset="0"/>
              <a:buChar char="•"/>
              <a:defRPr/>
            </a:pPr>
            <a:r>
              <a:rPr lang="en-US" sz="3600" dirty="0" err="1" smtClean="0">
                <a:latin typeface="Roboto Light"/>
                <a:cs typeface="Roboto Light"/>
              </a:rPr>
              <a:t>Grupo</a:t>
            </a:r>
            <a:r>
              <a:rPr lang="en-US" sz="3600" dirty="0" smtClean="0">
                <a:latin typeface="Roboto Light"/>
                <a:cs typeface="Roboto Light"/>
              </a:rPr>
              <a:t> del </a:t>
            </a:r>
            <a:r>
              <a:rPr lang="en-US" sz="3600" dirty="0" err="1" smtClean="0">
                <a:latin typeface="Roboto Light"/>
                <a:cs typeface="Roboto Light"/>
              </a:rPr>
              <a:t>Instituto</a:t>
            </a:r>
            <a:r>
              <a:rPr lang="en-US" sz="3600" dirty="0" smtClean="0">
                <a:latin typeface="Roboto Light"/>
                <a:cs typeface="Roboto Light"/>
              </a:rPr>
              <a:t> del </a:t>
            </a:r>
            <a:r>
              <a:rPr lang="en-US" sz="3600" dirty="0" err="1" smtClean="0">
                <a:latin typeface="Roboto Light"/>
                <a:cs typeface="Roboto Light"/>
              </a:rPr>
              <a:t>agua</a:t>
            </a:r>
            <a:endParaRPr lang="en-US" sz="3600" dirty="0">
              <a:latin typeface="Roboto Light"/>
              <a:cs typeface="Roboto Light"/>
            </a:endParaRPr>
          </a:p>
          <a:p>
            <a:pPr defTabSz="1219261" eaLnBrk="1" fontAlgn="auto" hangingPunct="1">
              <a:spcBef>
                <a:spcPts val="0"/>
              </a:spcBef>
              <a:spcAft>
                <a:spcPts val="0"/>
              </a:spcAft>
              <a:defRPr/>
            </a:pPr>
            <a:endParaRPr lang="en-US" sz="3600" dirty="0">
              <a:latin typeface="Roboto Light"/>
              <a:ea typeface="+mn-ea"/>
              <a:cs typeface="Roboto Light"/>
            </a:endParaRPr>
          </a:p>
        </p:txBody>
      </p:sp>
      <p:sp>
        <p:nvSpPr>
          <p:cNvPr id="15" name="Rectangle 14"/>
          <p:cNvSpPr>
            <a:spLocks noChangeArrowheads="1"/>
          </p:cNvSpPr>
          <p:nvPr/>
        </p:nvSpPr>
        <p:spPr bwMode="auto">
          <a:xfrm>
            <a:off x="1427163" y="1270000"/>
            <a:ext cx="150812" cy="903288"/>
          </a:xfrm>
          <a:prstGeom prst="rect">
            <a:avLst/>
          </a:prstGeom>
          <a:solidFill>
            <a:srgbClr val="3A3B3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endParaRPr lang="es-ES_tradnl" altLang="es-ES" sz="3600" smtClean="0">
              <a:solidFill>
                <a:schemeClr val="accent1"/>
              </a:solidFill>
            </a:endParaRPr>
          </a:p>
        </p:txBody>
      </p:sp>
      <p:sp>
        <p:nvSpPr>
          <p:cNvPr id="10" name="AutoShape 3"/>
          <p:cNvSpPr>
            <a:spLocks/>
          </p:cNvSpPr>
          <p:nvPr/>
        </p:nvSpPr>
        <p:spPr bwMode="auto">
          <a:xfrm>
            <a:off x="2490788" y="2609850"/>
            <a:ext cx="2998787" cy="2998788"/>
          </a:xfrm>
          <a:prstGeom prst="diamond">
            <a:avLst/>
          </a:prstGeom>
          <a:solidFill>
            <a:srgbClr val="D53044">
              <a:alpha val="94901"/>
            </a:srgbClr>
          </a:solidFill>
          <a:ln w="25400">
            <a:solidFill>
              <a:schemeClr val="tx1">
                <a:alpha val="0"/>
              </a:schemeClr>
            </a:solidFill>
            <a:miter lim="800000"/>
            <a:headEnd/>
            <a:tailEnd/>
          </a:ln>
        </p:spPr>
        <p:txBody>
          <a:bodyPr lIns="0" tIns="0" rIns="0" bIns="0"/>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algn="ctr" eaLnBrk="1" hangingPunct="1">
              <a:spcBef>
                <a:spcPct val="0"/>
              </a:spcBef>
              <a:buFontTx/>
              <a:buNone/>
            </a:pPr>
            <a:endParaRPr lang="es-ES" altLang="es-ES" sz="3600">
              <a:latin typeface="Calibri" pitchFamily="34" charset="0"/>
            </a:endParaRPr>
          </a:p>
        </p:txBody>
      </p:sp>
      <p:sp>
        <p:nvSpPr>
          <p:cNvPr id="12" name="TextBox 9"/>
          <p:cNvSpPr txBox="1">
            <a:spLocks noChangeArrowheads="1"/>
          </p:cNvSpPr>
          <p:nvPr/>
        </p:nvSpPr>
        <p:spPr bwMode="auto">
          <a:xfrm>
            <a:off x="6307138" y="3890963"/>
            <a:ext cx="11290300" cy="35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eaLnBrk="1" hangingPunct="1">
              <a:spcBef>
                <a:spcPct val="0"/>
              </a:spcBef>
              <a:buFontTx/>
              <a:buNone/>
            </a:pPr>
            <a:r>
              <a:rPr lang="en-US" altLang="es-ES" sz="2800" b="1" dirty="0" err="1" smtClean="0">
                <a:latin typeface="Roboto Regular" charset="0"/>
              </a:rPr>
              <a:t>Necesidades</a:t>
            </a:r>
            <a:r>
              <a:rPr lang="en-US" altLang="es-ES" sz="2800" b="1" dirty="0" smtClean="0">
                <a:latin typeface="Roboto Regular" charset="0"/>
              </a:rPr>
              <a:t> que </a:t>
            </a:r>
            <a:r>
              <a:rPr lang="en-US" altLang="es-ES" sz="2800" b="1" dirty="0" err="1" smtClean="0">
                <a:latin typeface="Roboto Regular" charset="0"/>
              </a:rPr>
              <a:t>tengo</a:t>
            </a:r>
            <a:r>
              <a:rPr lang="en-US" altLang="es-ES" sz="2800" b="1" dirty="0" smtClean="0">
                <a:latin typeface="Roboto Regular" charset="0"/>
              </a:rPr>
              <a:t> para </a:t>
            </a:r>
            <a:r>
              <a:rPr lang="en-US" altLang="es-ES" sz="2800" b="1" dirty="0" err="1" smtClean="0">
                <a:latin typeface="Roboto Regular" charset="0"/>
              </a:rPr>
              <a:t>avanzar</a:t>
            </a:r>
            <a:r>
              <a:rPr lang="en-US" altLang="es-ES" sz="2800" b="1" dirty="0" smtClean="0">
                <a:latin typeface="Roboto Regular" charset="0"/>
              </a:rPr>
              <a:t> </a:t>
            </a:r>
            <a:r>
              <a:rPr lang="en-US" altLang="es-ES" sz="2800" b="1" dirty="0" err="1" smtClean="0">
                <a:latin typeface="Roboto Regular" charset="0"/>
              </a:rPr>
              <a:t>en</a:t>
            </a:r>
            <a:r>
              <a:rPr lang="en-US" altLang="es-ES" sz="2800" b="1" dirty="0" smtClean="0">
                <a:latin typeface="Roboto Regular" charset="0"/>
              </a:rPr>
              <a:t> </a:t>
            </a:r>
            <a:r>
              <a:rPr lang="en-US" altLang="es-ES" sz="2800" b="1" dirty="0" err="1" smtClean="0">
                <a:latin typeface="Roboto Regular" charset="0"/>
              </a:rPr>
              <a:t>mis</a:t>
            </a:r>
            <a:r>
              <a:rPr lang="en-US" altLang="es-ES" sz="2800" b="1" dirty="0" smtClean="0">
                <a:latin typeface="Roboto Regular" charset="0"/>
              </a:rPr>
              <a:t> </a:t>
            </a:r>
            <a:r>
              <a:rPr lang="en-US" altLang="es-ES" sz="2800" b="1" dirty="0" err="1" smtClean="0">
                <a:latin typeface="Roboto Regular" charset="0"/>
              </a:rPr>
              <a:t>investigaciones</a:t>
            </a:r>
            <a:r>
              <a:rPr lang="en-US" altLang="es-ES" sz="2800" b="1" dirty="0" smtClean="0">
                <a:latin typeface="Roboto Regular" charset="0"/>
              </a:rPr>
              <a:t>…</a:t>
            </a:r>
          </a:p>
          <a:p>
            <a:pPr eaLnBrk="1" hangingPunct="1">
              <a:spcBef>
                <a:spcPct val="0"/>
              </a:spcBef>
              <a:buFontTx/>
              <a:buNone/>
            </a:pPr>
            <a:endParaRPr lang="en-US" altLang="es-ES" sz="2800" b="1" dirty="0">
              <a:latin typeface="Roboto Regular" charset="0"/>
            </a:endParaRPr>
          </a:p>
          <a:p>
            <a:pPr marL="457200" indent="-457200" eaLnBrk="1" hangingPunct="1">
              <a:spcBef>
                <a:spcPct val="0"/>
              </a:spcBef>
              <a:buFontTx/>
              <a:buChar char="-"/>
            </a:pPr>
            <a:r>
              <a:rPr lang="en-US" altLang="es-ES" sz="2800" b="1" dirty="0" err="1" smtClean="0">
                <a:latin typeface="Roboto Regular" charset="0"/>
              </a:rPr>
              <a:t>Apoyo</a:t>
            </a:r>
            <a:r>
              <a:rPr lang="en-US" altLang="es-ES" sz="2800" b="1" dirty="0" smtClean="0">
                <a:latin typeface="Roboto Regular" charset="0"/>
              </a:rPr>
              <a:t> en </a:t>
            </a:r>
            <a:r>
              <a:rPr lang="en-US" altLang="es-ES" sz="2800" b="1" dirty="0" err="1" smtClean="0">
                <a:latin typeface="Roboto Regular" charset="0"/>
              </a:rPr>
              <a:t>t</a:t>
            </a:r>
            <a:r>
              <a:rPr lang="en-US" altLang="es-ES" sz="2800" b="1" dirty="0" err="1" smtClean="0">
                <a:latin typeface="Roboto Regular" charset="0"/>
              </a:rPr>
              <a:t>écnicas</a:t>
            </a:r>
            <a:r>
              <a:rPr lang="en-US" altLang="es-ES" sz="2800" b="1" dirty="0" smtClean="0">
                <a:latin typeface="Roboto Regular" charset="0"/>
              </a:rPr>
              <a:t> </a:t>
            </a:r>
            <a:r>
              <a:rPr lang="en-US" altLang="es-ES" sz="2800" b="1" dirty="0" err="1" smtClean="0">
                <a:latin typeface="Roboto Regular" charset="0"/>
              </a:rPr>
              <a:t>microbiológicas</a:t>
            </a:r>
            <a:r>
              <a:rPr lang="en-US" altLang="es-ES" sz="2800" b="1" dirty="0" smtClean="0">
                <a:latin typeface="Roboto Regular" charset="0"/>
              </a:rPr>
              <a:t> </a:t>
            </a:r>
            <a:r>
              <a:rPr lang="en-US" altLang="es-ES" sz="2800" b="1" dirty="0" err="1" smtClean="0">
                <a:latin typeface="Roboto Regular" charset="0"/>
              </a:rPr>
              <a:t>que</a:t>
            </a:r>
            <a:r>
              <a:rPr lang="en-US" altLang="es-ES" sz="2800" b="1" dirty="0" smtClean="0">
                <a:latin typeface="Roboto Regular" charset="0"/>
              </a:rPr>
              <a:t> no </a:t>
            </a:r>
            <a:r>
              <a:rPr lang="en-US" altLang="es-ES" sz="2800" b="1" dirty="0" err="1" smtClean="0">
                <a:latin typeface="Roboto Regular" charset="0"/>
              </a:rPr>
              <a:t>dominamos</a:t>
            </a:r>
            <a:endParaRPr lang="en-US" altLang="es-ES" sz="2800" b="1" dirty="0" smtClean="0">
              <a:latin typeface="Roboto Regular" charset="0"/>
            </a:endParaRPr>
          </a:p>
          <a:p>
            <a:pPr eaLnBrk="1" hangingPunct="1">
              <a:spcBef>
                <a:spcPct val="0"/>
              </a:spcBef>
              <a:buNone/>
            </a:pPr>
            <a:endParaRPr lang="en-US" altLang="es-ES" sz="2800" b="1" dirty="0" smtClean="0">
              <a:latin typeface="Roboto Regular" charset="0"/>
            </a:endParaRPr>
          </a:p>
          <a:p>
            <a:pPr eaLnBrk="1" hangingPunct="1">
              <a:spcBef>
                <a:spcPct val="0"/>
              </a:spcBef>
              <a:buFontTx/>
              <a:buNone/>
            </a:pPr>
            <a:r>
              <a:rPr lang="en-US" altLang="es-ES" sz="2800" b="1" dirty="0" err="1" smtClean="0">
                <a:latin typeface="Roboto Regular" charset="0"/>
              </a:rPr>
              <a:t>Aplicaciones</a:t>
            </a:r>
            <a:r>
              <a:rPr lang="en-US" altLang="es-ES" sz="2800" b="1" dirty="0" smtClean="0">
                <a:latin typeface="Roboto Regular" charset="0"/>
              </a:rPr>
              <a:t> </a:t>
            </a:r>
            <a:r>
              <a:rPr lang="en-US" altLang="es-ES" sz="2800" b="1" dirty="0" smtClean="0">
                <a:latin typeface="Roboto Regular" charset="0"/>
              </a:rPr>
              <a:t>que </a:t>
            </a:r>
            <a:r>
              <a:rPr lang="en-US" altLang="es-ES" sz="2800" b="1" dirty="0" err="1" smtClean="0">
                <a:latin typeface="Roboto Regular" charset="0"/>
              </a:rPr>
              <a:t>creo</a:t>
            </a:r>
            <a:r>
              <a:rPr lang="en-US" altLang="es-ES" sz="2800" b="1" dirty="0" smtClean="0">
                <a:latin typeface="Roboto Regular" charset="0"/>
              </a:rPr>
              <a:t> se </a:t>
            </a:r>
            <a:r>
              <a:rPr lang="en-US" altLang="es-ES" sz="2800" b="1" dirty="0" err="1" smtClean="0">
                <a:latin typeface="Roboto Regular" charset="0"/>
              </a:rPr>
              <a:t>pueden</a:t>
            </a:r>
            <a:r>
              <a:rPr lang="en-US" altLang="es-ES" sz="2800" b="1" dirty="0" smtClean="0">
                <a:latin typeface="Roboto Regular" charset="0"/>
              </a:rPr>
              <a:t> </a:t>
            </a:r>
            <a:r>
              <a:rPr lang="en-US" altLang="es-ES" sz="2800" b="1" dirty="0" err="1" smtClean="0">
                <a:latin typeface="Roboto Regular" charset="0"/>
              </a:rPr>
              <a:t>desarrollar</a:t>
            </a:r>
            <a:r>
              <a:rPr lang="en-US" altLang="es-ES" sz="2800" b="1" dirty="0" smtClean="0">
                <a:latin typeface="Roboto Regular" charset="0"/>
              </a:rPr>
              <a:t> con mi </a:t>
            </a:r>
            <a:r>
              <a:rPr lang="en-US" altLang="es-ES" sz="2800" b="1" dirty="0" err="1" smtClean="0">
                <a:latin typeface="Roboto Regular" charset="0"/>
              </a:rPr>
              <a:t>tecnologia</a:t>
            </a:r>
            <a:endParaRPr lang="en-US" altLang="es-ES" sz="2800" b="1" dirty="0" smtClean="0">
              <a:latin typeface="Roboto Regular" charset="0"/>
            </a:endParaRPr>
          </a:p>
          <a:p>
            <a:pPr eaLnBrk="1" hangingPunct="1">
              <a:spcBef>
                <a:spcPct val="0"/>
              </a:spcBef>
              <a:buFontTx/>
              <a:buNone/>
            </a:pPr>
            <a:endParaRPr lang="en-US" altLang="es-ES" sz="2800" b="1" dirty="0">
              <a:latin typeface="Roboto Regular" charset="0"/>
            </a:endParaRPr>
          </a:p>
          <a:p>
            <a:pPr eaLnBrk="1" hangingPunct="1">
              <a:spcBef>
                <a:spcPct val="0"/>
              </a:spcBef>
              <a:buFontTx/>
              <a:buNone/>
            </a:pPr>
            <a:r>
              <a:rPr lang="en-US" altLang="es-ES" sz="2800" b="1" dirty="0" smtClean="0">
                <a:latin typeface="Roboto Regular" charset="0"/>
              </a:rPr>
              <a:t>- La </a:t>
            </a:r>
            <a:r>
              <a:rPr lang="en-US" altLang="es-ES" sz="2800" b="1" dirty="0" err="1" smtClean="0">
                <a:latin typeface="Roboto Regular" charset="0"/>
              </a:rPr>
              <a:t>librer</a:t>
            </a:r>
            <a:r>
              <a:rPr lang="en-US" altLang="es-ES" sz="2800" b="1" dirty="0" err="1" smtClean="0">
                <a:latin typeface="Roboto Regular" charset="0"/>
              </a:rPr>
              <a:t>ía</a:t>
            </a:r>
            <a:r>
              <a:rPr lang="en-US" altLang="es-ES" sz="2800" b="1" dirty="0" smtClean="0">
                <a:latin typeface="Roboto Regular" charset="0"/>
              </a:rPr>
              <a:t> de </a:t>
            </a:r>
            <a:r>
              <a:rPr lang="en-US" altLang="es-ES" sz="2800" b="1" dirty="0" err="1" smtClean="0">
                <a:latin typeface="Roboto Regular" charset="0"/>
              </a:rPr>
              <a:t>toxinas</a:t>
            </a:r>
            <a:r>
              <a:rPr lang="en-US" altLang="es-ES" sz="2800" b="1" dirty="0" smtClean="0">
                <a:latin typeface="Roboto Regular" charset="0"/>
              </a:rPr>
              <a:t> Cry </a:t>
            </a:r>
            <a:r>
              <a:rPr lang="en-US" altLang="es-ES" sz="2800" b="1" dirty="0" err="1" smtClean="0">
                <a:latin typeface="Roboto Regular" charset="0"/>
              </a:rPr>
              <a:t>podría</a:t>
            </a:r>
            <a:r>
              <a:rPr lang="en-US" altLang="es-ES" sz="2800" b="1" dirty="0" smtClean="0">
                <a:latin typeface="Roboto Regular" charset="0"/>
              </a:rPr>
              <a:t> </a:t>
            </a:r>
            <a:r>
              <a:rPr lang="en-US" altLang="es-ES" sz="2800" b="1" dirty="0" err="1" smtClean="0">
                <a:latin typeface="Roboto Regular" charset="0"/>
              </a:rPr>
              <a:t>usarse</a:t>
            </a:r>
            <a:r>
              <a:rPr lang="en-US" altLang="es-ES" sz="2800" b="1" dirty="0" smtClean="0">
                <a:latin typeface="Roboto Regular" charset="0"/>
              </a:rPr>
              <a:t> </a:t>
            </a:r>
            <a:r>
              <a:rPr lang="en-US" altLang="es-ES" sz="2800" b="1" dirty="0" err="1" smtClean="0">
                <a:latin typeface="Roboto Regular" charset="0"/>
              </a:rPr>
              <a:t>para</a:t>
            </a:r>
            <a:r>
              <a:rPr lang="en-US" altLang="es-ES" sz="2800" b="1" dirty="0" smtClean="0">
                <a:latin typeface="Roboto Regular" charset="0"/>
              </a:rPr>
              <a:t> el </a:t>
            </a:r>
            <a:r>
              <a:rPr lang="en-US" altLang="es-ES" sz="2800" b="1" dirty="0" err="1" smtClean="0">
                <a:latin typeface="Roboto Regular" charset="0"/>
              </a:rPr>
              <a:t>tratamiento</a:t>
            </a:r>
            <a:r>
              <a:rPr lang="en-US" altLang="es-ES" sz="2800" b="1" dirty="0" smtClean="0">
                <a:latin typeface="Roboto Regular" charset="0"/>
              </a:rPr>
              <a:t> de </a:t>
            </a:r>
            <a:r>
              <a:rPr lang="en-US" altLang="es-ES" sz="2800" b="1" dirty="0" err="1" smtClean="0">
                <a:latin typeface="Roboto Regular" charset="0"/>
              </a:rPr>
              <a:t>células</a:t>
            </a:r>
            <a:r>
              <a:rPr lang="en-US" altLang="es-ES" sz="2800" b="1" dirty="0" smtClean="0">
                <a:latin typeface="Roboto Regular" charset="0"/>
              </a:rPr>
              <a:t> </a:t>
            </a:r>
            <a:r>
              <a:rPr lang="en-US" altLang="es-ES" sz="2800" b="1" dirty="0" err="1" smtClean="0">
                <a:latin typeface="Roboto Regular" charset="0"/>
              </a:rPr>
              <a:t>cancerígenas</a:t>
            </a:r>
            <a:r>
              <a:rPr lang="en-US" altLang="es-ES" sz="2800" b="1" dirty="0" smtClean="0">
                <a:latin typeface="Roboto Regular" charset="0"/>
              </a:rPr>
              <a:t> </a:t>
            </a:r>
            <a:endParaRPr lang="en-US" altLang="es-ES" sz="2800" b="1" dirty="0">
              <a:latin typeface="Roboto Regular" charset="0"/>
            </a:endParaRPr>
          </a:p>
        </p:txBody>
      </p:sp>
      <p:sp>
        <p:nvSpPr>
          <p:cNvPr id="13" name="AutoShape 131"/>
          <p:cNvSpPr>
            <a:spLocks/>
          </p:cNvSpPr>
          <p:nvPr/>
        </p:nvSpPr>
        <p:spPr bwMode="auto">
          <a:xfrm>
            <a:off x="3619500" y="3621088"/>
            <a:ext cx="673100" cy="76676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bg2"/>
          </a:solidFill>
          <a:ln>
            <a:noFill/>
          </a:ln>
          <a:effectLst/>
          <a:extLst/>
        </p:spPr>
        <p:txBody>
          <a:bodyPr lIns="28571" tIns="28571" rIns="28571" bIns="28571" anchor="ctr"/>
          <a:lstStyle>
            <a:lvl1pPr defTabSz="255588" eaLnBrk="0" hangingPunct="0">
              <a:defRPr sz="4800">
                <a:solidFill>
                  <a:schemeClr val="tx1"/>
                </a:solidFill>
                <a:latin typeface="Calibri" panose="020F0502020204030204" pitchFamily="34" charset="0"/>
                <a:ea typeface="ＭＳ Ｐゴシック" panose="020B0600070205080204" pitchFamily="34" charset="-128"/>
              </a:defRPr>
            </a:lvl1pPr>
            <a:lvl2pPr marL="37931725" indent="-37474525" defTabSz="255588" eaLnBrk="0" hangingPunct="0">
              <a:defRPr sz="4800">
                <a:solidFill>
                  <a:schemeClr val="tx1"/>
                </a:solidFill>
                <a:latin typeface="Calibri" panose="020F0502020204030204" pitchFamily="34" charset="0"/>
                <a:ea typeface="ＭＳ Ｐゴシック" panose="020B0600070205080204" pitchFamily="34" charset="-128"/>
              </a:defRPr>
            </a:lvl2pPr>
            <a:lvl3pPr eaLnBrk="0" hangingPunct="0">
              <a:defRPr sz="4800">
                <a:solidFill>
                  <a:schemeClr val="tx1"/>
                </a:solidFill>
                <a:latin typeface="Calibri" panose="020F0502020204030204" pitchFamily="34" charset="0"/>
                <a:ea typeface="ＭＳ Ｐゴシック" panose="020B0600070205080204" pitchFamily="34" charset="-128"/>
              </a:defRPr>
            </a:lvl3pPr>
            <a:lvl4pPr eaLnBrk="0" hangingPunct="0">
              <a:defRPr sz="4800">
                <a:solidFill>
                  <a:schemeClr val="tx1"/>
                </a:solidFill>
                <a:latin typeface="Calibri" panose="020F0502020204030204" pitchFamily="34" charset="0"/>
                <a:ea typeface="ＭＳ Ｐゴシック" panose="020B0600070205080204" pitchFamily="34" charset="-128"/>
              </a:defRPr>
            </a:lvl4pPr>
            <a:lvl5pPr eaLnBrk="0" hangingPunct="0">
              <a:defRPr sz="48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defRPr/>
            </a:pPr>
            <a:endParaRPr lang="es-ES" altLang="es-ES" sz="1500" smtClean="0">
              <a:solidFill>
                <a:srgbClr val="44CEB9"/>
              </a:solidFill>
              <a:effectLst>
                <a:outerShdw blurRad="38100" dist="38100" dir="2700000" algn="tl">
                  <a:srgbClr val="000000"/>
                </a:outerShdw>
              </a:effectLst>
              <a:latin typeface="Gill Sans" charset="0"/>
              <a:sym typeface="Gill Sans" charset="0"/>
            </a:endParaRPr>
          </a:p>
        </p:txBody>
      </p:sp>
      <p:sp>
        <p:nvSpPr>
          <p:cNvPr id="19" name="18 CuadroTexto"/>
          <p:cNvSpPr txBox="1"/>
          <p:nvPr/>
        </p:nvSpPr>
        <p:spPr>
          <a:xfrm>
            <a:off x="6373713" y="12017252"/>
            <a:ext cx="8336897" cy="461665"/>
          </a:xfrm>
          <a:prstGeom prst="rect">
            <a:avLst/>
          </a:prstGeom>
          <a:noFill/>
        </p:spPr>
        <p:txBody>
          <a:bodyPr wrap="square" rtlCol="0">
            <a:spAutoFit/>
          </a:bodyPr>
          <a:lstStyle/>
          <a:p>
            <a:r>
              <a:rPr lang="es-ES" sz="2400" dirty="0" smtClean="0">
                <a:solidFill>
                  <a:schemeClr val="bg1">
                    <a:lumMod val="50000"/>
                  </a:schemeClr>
                </a:solidFill>
                <a:latin typeface="Roboto Thin"/>
                <a:ea typeface="Tahoma" panose="020B0604030504040204" pitchFamily="34" charset="0"/>
                <a:cs typeface="Tahoma" panose="020B0604030504040204" pitchFamily="34" charset="0"/>
              </a:rPr>
              <a:t> Jornadas (d)Efecto Pasillo Facultad de Ciencias</a:t>
            </a:r>
            <a:endParaRPr lang="es-ES" sz="2400" dirty="0">
              <a:solidFill>
                <a:schemeClr val="bg1">
                  <a:lumMod val="50000"/>
                </a:schemeClr>
              </a:solidFill>
              <a:latin typeface="Roboto Thin"/>
              <a:ea typeface="Tahoma" panose="020B0604030504040204" pitchFamily="34" charset="0"/>
              <a:cs typeface="Tahoma" panose="020B0604030504040204" pitchFamily="34" charset="0"/>
            </a:endParaRPr>
          </a:p>
        </p:txBody>
      </p:sp>
      <p:pic>
        <p:nvPicPr>
          <p:cNvPr id="20" name="19 Imagen"/>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68492" y="11726778"/>
            <a:ext cx="893982" cy="893982"/>
          </a:xfrm>
          <a:prstGeom prst="rect">
            <a:avLst/>
          </a:prstGeom>
        </p:spPr>
      </p:pic>
      <p:sp>
        <p:nvSpPr>
          <p:cNvPr id="11" name="TextBox 13"/>
          <p:cNvSpPr txBox="1">
            <a:spLocks noChangeArrowheads="1"/>
          </p:cNvSpPr>
          <p:nvPr/>
        </p:nvSpPr>
        <p:spPr bwMode="auto">
          <a:xfrm>
            <a:off x="1743075" y="953160"/>
            <a:ext cx="152939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000">
                <a:solidFill>
                  <a:schemeClr val="tx1"/>
                </a:solidFill>
                <a:latin typeface="Roboto Light" charset="0"/>
                <a:ea typeface="ＭＳ Ｐゴシック" pitchFamily="34" charset="-128"/>
                <a:cs typeface="Roboto Light" charset="0"/>
              </a:defRPr>
            </a:lvl1pPr>
            <a:lvl2pPr marL="37931725" indent="-37474525">
              <a:spcBef>
                <a:spcPct val="20000"/>
              </a:spcBef>
              <a:buFont typeface="Arial" pitchFamily="34" charset="0"/>
              <a:buChar char="–"/>
              <a:defRPr sz="2700">
                <a:solidFill>
                  <a:schemeClr val="tx1"/>
                </a:solidFill>
                <a:latin typeface="Roboto Light" charset="0"/>
                <a:ea typeface="ＭＳ Ｐゴシック" pitchFamily="34" charset="-128"/>
                <a:cs typeface="Roboto Light" charset="0"/>
              </a:defRPr>
            </a:lvl2pPr>
            <a:lvl3pPr marL="1827213" indent="-912813">
              <a:spcBef>
                <a:spcPct val="20000"/>
              </a:spcBef>
              <a:buFont typeface="Arial" pitchFamily="34" charset="0"/>
              <a:buChar char="•"/>
              <a:defRPr sz="2100">
                <a:solidFill>
                  <a:schemeClr val="tx1"/>
                </a:solidFill>
                <a:latin typeface="Roboto Light" charset="0"/>
                <a:ea typeface="ＭＳ Ｐゴシック" pitchFamily="34" charset="-128"/>
                <a:cs typeface="Roboto Light" charset="0"/>
              </a:defRPr>
            </a:lvl3pPr>
            <a:lvl4pPr marL="2741613" indent="-13700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4pPr>
            <a:lvl5pPr marL="3656013" indent="-1827213">
              <a:spcBef>
                <a:spcPct val="20000"/>
              </a:spcBef>
              <a:buFont typeface="Arial" pitchFamily="34" charset="0"/>
              <a:buChar char="»"/>
              <a:defRPr sz="1500">
                <a:solidFill>
                  <a:schemeClr val="tx1"/>
                </a:solidFill>
                <a:latin typeface="Roboto Light" charset="0"/>
                <a:ea typeface="ＭＳ Ｐゴシック" pitchFamily="34" charset="-128"/>
                <a:cs typeface="Roboto Light" charset="0"/>
              </a:defRPr>
            </a:lvl5pPr>
            <a:lvl6pPr marL="41132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6pPr>
            <a:lvl7pPr marL="45704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7pPr>
            <a:lvl8pPr marL="50276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8pPr>
            <a:lvl9pPr marL="5484813" indent="-1827213" defTabSz="1219200" eaLnBrk="0" fontAlgn="base" hangingPunct="0">
              <a:spcBef>
                <a:spcPct val="20000"/>
              </a:spcBef>
              <a:spcAft>
                <a:spcPct val="0"/>
              </a:spcAft>
              <a:buFont typeface="Arial" pitchFamily="34" charset="0"/>
              <a:buChar char="»"/>
              <a:defRPr sz="1500">
                <a:solidFill>
                  <a:schemeClr val="tx1"/>
                </a:solidFill>
                <a:latin typeface="Roboto Light" charset="0"/>
                <a:ea typeface="ＭＳ Ｐゴシック" pitchFamily="34" charset="-128"/>
                <a:cs typeface="Roboto Light" charset="0"/>
              </a:defRPr>
            </a:lvl9pPr>
          </a:lstStyle>
          <a:p>
            <a:pPr eaLnBrk="1" hangingPunct="1"/>
            <a:r>
              <a:rPr lang="en-US" sz="4000" dirty="0" err="1">
                <a:solidFill>
                  <a:srgbClr val="D53044"/>
                </a:solidFill>
                <a:latin typeface="Roboto Black" charset="0"/>
              </a:rPr>
              <a:t>Bioquímica</a:t>
            </a:r>
            <a:r>
              <a:rPr lang="en-US" sz="4000" dirty="0">
                <a:solidFill>
                  <a:srgbClr val="D53044"/>
                </a:solidFill>
                <a:latin typeface="Roboto Black" charset="0"/>
              </a:rPr>
              <a:t> y </a:t>
            </a:r>
            <a:r>
              <a:rPr lang="en-US" sz="4000" dirty="0" err="1">
                <a:solidFill>
                  <a:srgbClr val="D53044"/>
                </a:solidFill>
                <a:latin typeface="Roboto Black" charset="0"/>
              </a:rPr>
              <a:t>Parasitología</a:t>
            </a:r>
            <a:r>
              <a:rPr lang="en-US" sz="4000" dirty="0">
                <a:solidFill>
                  <a:srgbClr val="D53044"/>
                </a:solidFill>
                <a:latin typeface="Roboto Black" charset="0"/>
              </a:rPr>
              <a:t> Molecular (</a:t>
            </a:r>
            <a:r>
              <a:rPr lang="en-US" sz="4000" dirty="0" err="1">
                <a:solidFill>
                  <a:srgbClr val="D53044"/>
                </a:solidFill>
                <a:latin typeface="Roboto Black" charset="0"/>
              </a:rPr>
              <a:t>Línea</a:t>
            </a:r>
            <a:r>
              <a:rPr lang="en-US" sz="4000" dirty="0">
                <a:solidFill>
                  <a:srgbClr val="D53044"/>
                </a:solidFill>
                <a:latin typeface="Roboto Black" charset="0"/>
              </a:rPr>
              <a:t> de Control </a:t>
            </a:r>
            <a:r>
              <a:rPr lang="en-US" sz="4000" dirty="0" err="1">
                <a:solidFill>
                  <a:srgbClr val="D53044"/>
                </a:solidFill>
                <a:latin typeface="Roboto Black" charset="0"/>
              </a:rPr>
              <a:t>Biológico</a:t>
            </a:r>
            <a:r>
              <a:rPr lang="en-US" sz="4000" dirty="0">
                <a:solidFill>
                  <a:srgbClr val="D53044"/>
                </a:solidFill>
                <a:latin typeface="Roboto Black" charset="0"/>
              </a:rPr>
              <a:t> de </a:t>
            </a:r>
            <a:r>
              <a:rPr lang="en-US" sz="4000" dirty="0" err="1">
                <a:solidFill>
                  <a:srgbClr val="D53044"/>
                </a:solidFill>
                <a:latin typeface="Roboto Black" charset="0"/>
              </a:rPr>
              <a:t>Plagas</a:t>
            </a:r>
            <a:r>
              <a:rPr lang="en-US" sz="4000" dirty="0">
                <a:solidFill>
                  <a:srgbClr val="D53044"/>
                </a:solidFill>
                <a:latin typeface="Roboto Black" charset="0"/>
              </a:rPr>
              <a:t> y </a:t>
            </a:r>
            <a:r>
              <a:rPr lang="en-US" sz="4000" dirty="0" err="1">
                <a:solidFill>
                  <a:srgbClr val="D53044"/>
                </a:solidFill>
                <a:latin typeface="Roboto Black" charset="0"/>
              </a:rPr>
              <a:t>Vectores</a:t>
            </a:r>
            <a:r>
              <a:rPr lang="en-US" sz="4000" dirty="0">
                <a:solidFill>
                  <a:srgbClr val="D53044"/>
                </a:solidFill>
                <a:latin typeface="Roboto Black" charset="0"/>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Business March5 v2">
      <a:dk1>
        <a:srgbClr val="737572"/>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6D6F6B"/>
      </a:accent6>
      <a:hlink>
        <a:srgbClr val="1E9272"/>
      </a:hlink>
      <a:folHlink>
        <a:srgbClr val="AC26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AAA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8846</TotalTime>
  <Words>455</Words>
  <Application>Microsoft Macintosh PowerPoint</Application>
  <PresentationFormat>Personalizado</PresentationFormat>
  <Paragraphs>70</Paragraphs>
  <Slides>5</Slides>
  <Notes>5</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Office Theme</vt:lpstr>
      <vt:lpstr>Presentación de PowerPoint</vt:lpstr>
      <vt:lpstr>Presentación de PowerPoint</vt:lpstr>
      <vt:lpstr>Presentación de PowerPoint</vt:lpstr>
      <vt:lpstr>Presentación de PowerPoint</vt:lpstr>
      <vt:lpstr>Presentación de PowerPoint</vt:lpstr>
    </vt:vector>
  </TitlesOfParts>
  <Company>Oficina de Gestión de la Comunicación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presentación corporativa Universidad de Granada 4:3</dc:title>
  <dc:creator>Ángel Rodríguez Valverde</dc:creator>
  <cp:lastModifiedBy>ESPERANZA MANZANERA</cp:lastModifiedBy>
  <cp:revision>734</cp:revision>
  <dcterms:created xsi:type="dcterms:W3CDTF">2017-04-03T06:52:49Z</dcterms:created>
  <dcterms:modified xsi:type="dcterms:W3CDTF">2018-06-14T05:02:04Z</dcterms:modified>
</cp:coreProperties>
</file>