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538" r:id="rId2"/>
    <p:sldId id="264" r:id="rId3"/>
    <p:sldId id="540" r:id="rId4"/>
    <p:sldId id="542" r:id="rId5"/>
    <p:sldId id="541" r:id="rId6"/>
    <p:sldId id="543" r:id="rId7"/>
    <p:sldId id="544" r:id="rId8"/>
    <p:sldId id="545" r:id="rId9"/>
    <p:sldId id="546" r:id="rId10"/>
    <p:sldId id="547" r:id="rId11"/>
    <p:sldId id="548" r:id="rId12"/>
    <p:sldId id="549" r:id="rId13"/>
    <p:sldId id="550" r:id="rId14"/>
    <p:sldId id="551" r:id="rId15"/>
    <p:sldId id="552" r:id="rId16"/>
    <p:sldId id="553" r:id="rId17"/>
    <p:sldId id="554" r:id="rId18"/>
  </p:sldIdLst>
  <p:sldSz cx="18288000" cy="13716000"/>
  <p:notesSz cx="6858000" cy="9144000"/>
  <p:defaultTextStyle>
    <a:defPPr>
      <a:defRPr lang="en-US"/>
    </a:defPPr>
    <a:lvl1pPr algn="l" defTabSz="1219200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1pPr>
    <a:lvl2pPr marL="1219200" indent="-762000" algn="l" defTabSz="1219200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2pPr>
    <a:lvl3pPr marL="2438400" indent="-1524000" algn="l" defTabSz="1219200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3pPr>
    <a:lvl4pPr marL="3657600" indent="-2286000" algn="l" defTabSz="1219200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4pPr>
    <a:lvl5pPr marL="4876800" indent="-3048000" algn="l" defTabSz="1219200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48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48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48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48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4330"/>
    <a:srgbClr val="D32D46"/>
    <a:srgbClr val="BB3830"/>
    <a:srgbClr val="2F3A49"/>
    <a:srgbClr val="4A5B74"/>
    <a:srgbClr val="D7433A"/>
    <a:srgbClr val="E78784"/>
    <a:srgbClr val="EFBF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0"/>
  </p:normalViewPr>
  <p:slideViewPr>
    <p:cSldViewPr snapToGrid="0" snapToObjects="1">
      <p:cViewPr>
        <p:scale>
          <a:sx n="30" d="100"/>
          <a:sy n="30" d="100"/>
        </p:scale>
        <p:origin x="-3060" y="-1182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5" d="100"/>
        <a:sy n="3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6" Type="http://schemas.openxmlformats.org/officeDocument/2006/relationships/image" Target="../media/image59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6194F03-0620-45BD-9F02-10DDB7250EB5}" type="datetime1">
              <a:rPr lang="en-US" altLang="es-ES"/>
              <a:pPr>
                <a:defRPr/>
              </a:pPr>
              <a:t>7/3/2018</a:t>
            </a:fld>
            <a:endParaRPr lang="en-US" alt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282DD4A-DD19-44E1-B8A7-D31039CEE61D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6671089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B0D8EC4-B9A4-48E3-A7F4-D344D4E9FBF2}" type="datetime1">
              <a:rPr lang="en-US" altLang="es-ES"/>
              <a:pPr>
                <a:defRPr/>
              </a:pPr>
              <a:t>7/3/2018</a:t>
            </a:fld>
            <a:endParaRPr lang="en-US" alt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ES_tradnl" altLang="es-E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 noProof="0" smtClean="0"/>
              <a:t>Click to edit Master text styles</a:t>
            </a:r>
          </a:p>
          <a:p>
            <a:pPr lvl="1"/>
            <a:r>
              <a:rPr lang="en-US" altLang="es-ES" noProof="0" smtClean="0"/>
              <a:t>Second level</a:t>
            </a:r>
          </a:p>
          <a:p>
            <a:pPr lvl="2"/>
            <a:r>
              <a:rPr lang="en-US" altLang="es-ES" noProof="0" smtClean="0"/>
              <a:t>Third level</a:t>
            </a:r>
          </a:p>
          <a:p>
            <a:pPr lvl="3"/>
            <a:r>
              <a:rPr lang="en-US" altLang="es-ES" noProof="0" smtClean="0"/>
              <a:t>Fourth level</a:t>
            </a:r>
          </a:p>
          <a:p>
            <a:pPr lvl="4"/>
            <a:r>
              <a:rPr lang="en-US" altLang="es-E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03DBEAF-B98E-42D3-A72C-6AA4FA84FC49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9704843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1219200" rtl="0" eaLnBrk="0" fontAlgn="base" hangingPunct="0">
      <a:spcBef>
        <a:spcPct val="30000"/>
      </a:spcBef>
      <a:spcAft>
        <a:spcPct val="0"/>
      </a:spcAft>
      <a:defRPr sz="3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1219200" algn="l" defTabSz="1219200" rtl="0" eaLnBrk="0" fontAlgn="base" hangingPunct="0">
      <a:spcBef>
        <a:spcPct val="30000"/>
      </a:spcBef>
      <a:spcAft>
        <a:spcPct val="0"/>
      </a:spcAft>
      <a:defRPr sz="3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2438400" algn="l" defTabSz="1219200" rtl="0" eaLnBrk="0" fontAlgn="base" hangingPunct="0">
      <a:spcBef>
        <a:spcPct val="30000"/>
      </a:spcBef>
      <a:spcAft>
        <a:spcPct val="0"/>
      </a:spcAft>
      <a:defRPr sz="3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3657600" algn="l" defTabSz="1219200" rtl="0" eaLnBrk="0" fontAlgn="base" hangingPunct="0">
      <a:spcBef>
        <a:spcPct val="30000"/>
      </a:spcBef>
      <a:spcAft>
        <a:spcPct val="0"/>
      </a:spcAft>
      <a:defRPr sz="3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4876800" algn="l" defTabSz="1219200" rtl="0" eaLnBrk="0" fontAlgn="base" hangingPunct="0">
      <a:spcBef>
        <a:spcPct val="30000"/>
      </a:spcBef>
      <a:spcAft>
        <a:spcPct val="0"/>
      </a:spcAft>
      <a:defRPr sz="3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6096305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7315566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8534827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9754088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s-ES" smtClean="0">
                <a:ea typeface="ＭＳ Ｐゴシック" pitchFamily="34" charset="-128"/>
              </a:rPr>
              <a:t>Drag Picture and Send to Back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8AE5F21-DD60-4D1F-9878-727053705F65}" type="slidenum">
              <a:rPr lang="en-US" altLang="es-ES" sz="1200"/>
              <a:pPr>
                <a:spcBef>
                  <a:spcPct val="0"/>
                </a:spcBef>
              </a:pPr>
              <a:t>1</a:t>
            </a:fld>
            <a:endParaRPr lang="en-US" altLang="es-E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 altLang="es-ES" smtClean="0">
              <a:ea typeface="ＭＳ Ｐゴシック" pitchFamily="34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0BBA18D-766D-4171-B630-28BF05A8033F}" type="slidenum">
              <a:rPr lang="en-US" altLang="es-ES" sz="1200"/>
              <a:pPr>
                <a:spcBef>
                  <a:spcPct val="0"/>
                </a:spcBef>
              </a:pPr>
              <a:t>10</a:t>
            </a:fld>
            <a:endParaRPr lang="en-US" altLang="es-E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 altLang="es-ES" dirty="0" smtClean="0">
              <a:ea typeface="ＭＳ Ｐゴシック" pitchFamily="34" charset="-12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9A9EFF2-FEEB-46E2-AF37-26CCF77C24A6}" type="slidenum">
              <a:rPr lang="en-US" altLang="es-ES" sz="1200"/>
              <a:pPr>
                <a:spcBef>
                  <a:spcPct val="0"/>
                </a:spcBef>
              </a:pPr>
              <a:t>11</a:t>
            </a:fld>
            <a:endParaRPr lang="en-US" altLang="es-E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 altLang="es-ES" smtClean="0">
              <a:ea typeface="ＭＳ Ｐゴシック" pitchFamily="34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0BBA18D-766D-4171-B630-28BF05A8033F}" type="slidenum">
              <a:rPr lang="en-US" altLang="es-ES" sz="1200"/>
              <a:pPr>
                <a:spcBef>
                  <a:spcPct val="0"/>
                </a:spcBef>
              </a:pPr>
              <a:t>12</a:t>
            </a:fld>
            <a:endParaRPr lang="en-US" altLang="es-E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 altLang="es-ES" dirty="0" smtClean="0">
              <a:ea typeface="ＭＳ Ｐゴシック" pitchFamily="34" charset="-12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9A9EFF2-FEEB-46E2-AF37-26CCF77C24A6}" type="slidenum">
              <a:rPr lang="en-US" altLang="es-ES" sz="1200"/>
              <a:pPr>
                <a:spcBef>
                  <a:spcPct val="0"/>
                </a:spcBef>
              </a:pPr>
              <a:t>13</a:t>
            </a:fld>
            <a:endParaRPr lang="en-US" altLang="es-E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 altLang="es-ES" smtClean="0">
              <a:ea typeface="ＭＳ Ｐゴシック" pitchFamily="34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0BBA18D-766D-4171-B630-28BF05A8033F}" type="slidenum">
              <a:rPr lang="en-US" altLang="es-ES" sz="1200"/>
              <a:pPr>
                <a:spcBef>
                  <a:spcPct val="0"/>
                </a:spcBef>
              </a:pPr>
              <a:t>14</a:t>
            </a:fld>
            <a:endParaRPr lang="en-US" altLang="es-E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 altLang="es-ES" dirty="0" smtClean="0">
              <a:ea typeface="ＭＳ Ｐゴシック" pitchFamily="34" charset="-12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9A9EFF2-FEEB-46E2-AF37-26CCF77C24A6}" type="slidenum">
              <a:rPr lang="en-US" altLang="es-ES" sz="1200"/>
              <a:pPr>
                <a:spcBef>
                  <a:spcPct val="0"/>
                </a:spcBef>
              </a:pPr>
              <a:t>15</a:t>
            </a:fld>
            <a:endParaRPr lang="en-US" altLang="es-E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 altLang="es-ES" smtClean="0">
              <a:ea typeface="ＭＳ Ｐゴシック" pitchFamily="34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0BBA18D-766D-4171-B630-28BF05A8033F}" type="slidenum">
              <a:rPr lang="en-US" altLang="es-ES" sz="1200"/>
              <a:pPr>
                <a:spcBef>
                  <a:spcPct val="0"/>
                </a:spcBef>
              </a:pPr>
              <a:t>16</a:t>
            </a:fld>
            <a:endParaRPr lang="en-US" altLang="es-E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 altLang="es-ES" dirty="0" smtClean="0">
              <a:ea typeface="ＭＳ Ｐゴシック" pitchFamily="34" charset="-12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9A9EFF2-FEEB-46E2-AF37-26CCF77C24A6}" type="slidenum">
              <a:rPr lang="en-US" altLang="es-ES" sz="1200"/>
              <a:pPr>
                <a:spcBef>
                  <a:spcPct val="0"/>
                </a:spcBef>
              </a:pPr>
              <a:t>17</a:t>
            </a:fld>
            <a:endParaRPr lang="en-US" altLang="es-E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 altLang="es-ES" dirty="0" smtClean="0">
              <a:ea typeface="ＭＳ Ｐゴシック" pitchFamily="34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C59383D-5DE5-497B-BFE3-E7043CF6B5E4}" type="slidenum">
              <a:rPr lang="en-US" altLang="es-ES" sz="1200"/>
              <a:pPr>
                <a:spcBef>
                  <a:spcPct val="0"/>
                </a:spcBef>
              </a:pPr>
              <a:t>2</a:t>
            </a:fld>
            <a:endParaRPr lang="en-US" altLang="es-E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 altLang="es-ES" smtClean="0">
              <a:ea typeface="ＭＳ Ｐゴシック" pitchFamily="34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0BBA18D-766D-4171-B630-28BF05A8033F}" type="slidenum">
              <a:rPr lang="en-US" altLang="es-ES" sz="1200"/>
              <a:pPr>
                <a:spcBef>
                  <a:spcPct val="0"/>
                </a:spcBef>
              </a:pPr>
              <a:t>3</a:t>
            </a:fld>
            <a:endParaRPr lang="en-US" altLang="es-E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 altLang="es-ES" smtClean="0">
              <a:ea typeface="ＭＳ Ｐゴシック" pitchFamily="34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0BBA18D-766D-4171-B630-28BF05A8033F}" type="slidenum">
              <a:rPr lang="en-US" altLang="es-ES" sz="1200"/>
              <a:pPr>
                <a:spcBef>
                  <a:spcPct val="0"/>
                </a:spcBef>
              </a:pPr>
              <a:t>4</a:t>
            </a:fld>
            <a:endParaRPr lang="en-US" altLang="es-E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 altLang="es-ES" dirty="0" smtClean="0">
              <a:ea typeface="ＭＳ Ｐゴシック" pitchFamily="34" charset="-12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9A9EFF2-FEEB-46E2-AF37-26CCF77C24A6}" type="slidenum">
              <a:rPr lang="en-US" altLang="es-ES" sz="1200"/>
              <a:pPr>
                <a:spcBef>
                  <a:spcPct val="0"/>
                </a:spcBef>
              </a:pPr>
              <a:t>5</a:t>
            </a:fld>
            <a:endParaRPr lang="en-US" altLang="es-E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 altLang="es-ES" smtClean="0">
              <a:ea typeface="ＭＳ Ｐゴシック" pitchFamily="34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0BBA18D-766D-4171-B630-28BF05A8033F}" type="slidenum">
              <a:rPr lang="en-US" altLang="es-ES" sz="1200"/>
              <a:pPr>
                <a:spcBef>
                  <a:spcPct val="0"/>
                </a:spcBef>
              </a:pPr>
              <a:t>6</a:t>
            </a:fld>
            <a:endParaRPr lang="en-US" altLang="es-E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 altLang="es-ES" dirty="0" smtClean="0">
              <a:ea typeface="ＭＳ Ｐゴシック" pitchFamily="34" charset="-12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9A9EFF2-FEEB-46E2-AF37-26CCF77C24A6}" type="slidenum">
              <a:rPr lang="en-US" altLang="es-ES" sz="1200"/>
              <a:pPr>
                <a:spcBef>
                  <a:spcPct val="0"/>
                </a:spcBef>
              </a:pPr>
              <a:t>7</a:t>
            </a:fld>
            <a:endParaRPr lang="en-US" altLang="es-E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 altLang="es-ES" smtClean="0">
              <a:ea typeface="ＭＳ Ｐゴシック" pitchFamily="34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0BBA18D-766D-4171-B630-28BF05A8033F}" type="slidenum">
              <a:rPr lang="en-US" altLang="es-ES" sz="1200"/>
              <a:pPr>
                <a:spcBef>
                  <a:spcPct val="0"/>
                </a:spcBef>
              </a:pPr>
              <a:t>8</a:t>
            </a:fld>
            <a:endParaRPr lang="en-US" altLang="es-E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 altLang="es-ES" dirty="0" smtClean="0">
              <a:ea typeface="ＭＳ Ｐゴシック" pitchFamily="34" charset="-12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9A9EFF2-FEEB-46E2-AF37-26CCF77C24A6}" type="slidenum">
              <a:rPr lang="en-US" altLang="es-ES" sz="1200"/>
              <a:pPr>
                <a:spcBef>
                  <a:spcPct val="0"/>
                </a:spcBef>
              </a:pPr>
              <a:t>9</a:t>
            </a:fld>
            <a:endParaRPr lang="en-US" altLang="es-E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9"/>
          <p:cNvCxnSpPr/>
          <p:nvPr userDrawn="1"/>
        </p:nvCxnSpPr>
        <p:spPr>
          <a:xfrm>
            <a:off x="4468813" y="12555538"/>
            <a:ext cx="11731625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agen 6" descr="UGR-MARCA-02-monocrom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11747500"/>
            <a:ext cx="3690938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Picture Placeholder 21"/>
          <p:cNvSpPr>
            <a:spLocks noGrp="1" noChangeAspect="1"/>
          </p:cNvSpPr>
          <p:nvPr>
            <p:ph type="pic" sz="quarter" idx="10"/>
          </p:nvPr>
        </p:nvSpPr>
        <p:spPr>
          <a:xfrm>
            <a:off x="0" y="0"/>
            <a:ext cx="18288000" cy="13716000"/>
          </a:xfrm>
        </p:spPr>
        <p:txBody>
          <a:bodyPr rtlCol="0">
            <a:normAutofit/>
          </a:bodyPr>
          <a:lstStyle>
            <a:lvl1pPr>
              <a:defRPr sz="30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48049667"/>
      </p:ext>
    </p:extLst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Pad 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9"/>
          <p:cNvCxnSpPr/>
          <p:nvPr userDrawn="1"/>
        </p:nvCxnSpPr>
        <p:spPr>
          <a:xfrm>
            <a:off x="4468813" y="12555538"/>
            <a:ext cx="11731625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agen 6" descr="UGR-MARCA-02-monocrom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11747500"/>
            <a:ext cx="3690938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Placeholder 12"/>
          <p:cNvSpPr>
            <a:spLocks noGrp="1" noChangeAspect="1"/>
          </p:cNvSpPr>
          <p:nvPr>
            <p:ph type="pic" sz="quarter" idx="14"/>
          </p:nvPr>
        </p:nvSpPr>
        <p:spPr>
          <a:xfrm>
            <a:off x="-1" y="-1"/>
            <a:ext cx="18288001" cy="6753381"/>
          </a:xfrm>
        </p:spPr>
        <p:txBody>
          <a:bodyPr rtlCol="0">
            <a:normAutofit/>
          </a:bodyPr>
          <a:lstStyle>
            <a:lvl1pPr marL="0" indent="0">
              <a:buNone/>
              <a:defRPr sz="2100"/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80031547"/>
      </p:ext>
    </p:extLst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6"/>
          <p:cNvSpPr txBox="1"/>
          <p:nvPr userDrawn="1"/>
        </p:nvSpPr>
        <p:spPr>
          <a:xfrm>
            <a:off x="16116300" y="11968163"/>
            <a:ext cx="1825625" cy="1455737"/>
          </a:xfrm>
          <a:prstGeom prst="rect">
            <a:avLst/>
          </a:prstGeom>
          <a:solidFill>
            <a:schemeClr val="bg1"/>
          </a:solidFill>
        </p:spPr>
        <p:txBody>
          <a:bodyPr wrap="none"/>
          <a:lstStyle>
            <a:lvl1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s-ES_tradnl" altLang="es-ES" smtClean="0"/>
          </a:p>
        </p:txBody>
      </p:sp>
    </p:spTree>
    <p:extLst>
      <p:ext uri="{BB962C8B-B14F-4D97-AF65-F5344CB8AC3E}">
        <p14:creationId xmlns:p14="http://schemas.microsoft.com/office/powerpoint/2010/main" val="4071358800"/>
      </p:ext>
    </p:extLst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B3C98-C961-4EE1-AFA1-DE541234C651}" type="slidenum">
              <a:rPr lang="en-US" altLang="es-ES" smtClean="0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871373151"/>
      </p:ext>
    </p:extLst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9"/>
          <p:cNvCxnSpPr/>
          <p:nvPr userDrawn="1"/>
        </p:nvCxnSpPr>
        <p:spPr>
          <a:xfrm>
            <a:off x="4468813" y="12555538"/>
            <a:ext cx="11731625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agen 6" descr="UGR-MARCA-02-monocrom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50" y="11747500"/>
            <a:ext cx="3690938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7605492"/>
      </p:ext>
    </p:extLst>
  </p:cSld>
  <p:clrMapOvr>
    <a:masterClrMapping/>
  </p:clrMapOvr>
  <p:transition spd="med">
    <p:push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9"/>
          <p:cNvCxnSpPr/>
          <p:nvPr userDrawn="1"/>
        </p:nvCxnSpPr>
        <p:spPr>
          <a:xfrm>
            <a:off x="4468813" y="12555538"/>
            <a:ext cx="11731625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agen 6" descr="UGR-MARCA-02-monocrom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0" y="11747500"/>
            <a:ext cx="3690938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4794451"/>
      </p:ext>
    </p:extLst>
  </p:cSld>
  <p:clrMapOvr>
    <a:masterClrMapping/>
  </p:clrMapOvr>
  <p:transition spd="med">
    <p:push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9"/>
          <p:cNvCxnSpPr/>
          <p:nvPr userDrawn="1"/>
        </p:nvCxnSpPr>
        <p:spPr>
          <a:xfrm>
            <a:off x="4468813" y="12555538"/>
            <a:ext cx="11731625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agen 6" descr="UGR-MARCA-02-monocrom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11747500"/>
            <a:ext cx="3690938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5193576"/>
      </p:ext>
    </p:extLst>
  </p:cSld>
  <p:clrMapOvr>
    <a:masterClrMapping/>
  </p:clrMapOvr>
  <p:transition spd="med">
    <p:push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9"/>
          <p:cNvCxnSpPr/>
          <p:nvPr userDrawn="1"/>
        </p:nvCxnSpPr>
        <p:spPr>
          <a:xfrm>
            <a:off x="4468813" y="12555538"/>
            <a:ext cx="11731625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6" descr="UGR-MARCA-02-monocrom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11747500"/>
            <a:ext cx="3690937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7"/>
          <p:cNvSpPr>
            <a:spLocks noGrp="1" noChangeAspect="1"/>
          </p:cNvSpPr>
          <p:nvPr>
            <p:ph type="pic" sz="quarter" idx="10"/>
          </p:nvPr>
        </p:nvSpPr>
        <p:spPr>
          <a:xfrm>
            <a:off x="0" y="4330700"/>
            <a:ext cx="7661225" cy="4332288"/>
          </a:xfrm>
        </p:spPr>
        <p:txBody>
          <a:bodyPr rtlCol="0">
            <a:normAutofit/>
          </a:bodyPr>
          <a:lstStyle>
            <a:lvl1pPr marL="0" indent="0">
              <a:buNone/>
              <a:defRPr sz="30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15258034"/>
      </p:ext>
    </p:extLst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9"/>
          <p:cNvCxnSpPr/>
          <p:nvPr userDrawn="1"/>
        </p:nvCxnSpPr>
        <p:spPr>
          <a:xfrm>
            <a:off x="4468813" y="12555538"/>
            <a:ext cx="11731625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agen 6" descr="UGR-MARCA-02-monocrom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11747500"/>
            <a:ext cx="3690937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icture Placeholder 6"/>
          <p:cNvSpPr>
            <a:spLocks noGrp="1" noChangeAspect="1"/>
          </p:cNvSpPr>
          <p:nvPr>
            <p:ph type="pic" sz="quarter" idx="10"/>
          </p:nvPr>
        </p:nvSpPr>
        <p:spPr>
          <a:xfrm>
            <a:off x="0" y="4244975"/>
            <a:ext cx="9143260" cy="5235575"/>
          </a:xfrm>
        </p:spPr>
        <p:txBody>
          <a:bodyPr rtlCol="0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53665342"/>
      </p:ext>
    </p:extLst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9"/>
          <p:cNvCxnSpPr/>
          <p:nvPr userDrawn="1"/>
        </p:nvCxnSpPr>
        <p:spPr>
          <a:xfrm>
            <a:off x="4468813" y="12555538"/>
            <a:ext cx="11731625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agen 6" descr="UGR-MARCA-02-monocrom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11747500"/>
            <a:ext cx="3690937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icture Placeholder 6"/>
          <p:cNvSpPr>
            <a:spLocks noGrp="1" noChangeAspect="1"/>
          </p:cNvSpPr>
          <p:nvPr>
            <p:ph type="pic" sz="quarter" idx="10"/>
          </p:nvPr>
        </p:nvSpPr>
        <p:spPr>
          <a:xfrm>
            <a:off x="9145191" y="3372803"/>
            <a:ext cx="9143260" cy="6986590"/>
          </a:xfrm>
        </p:spPr>
        <p:txBody>
          <a:bodyPr rtlCol="0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42336198"/>
      </p:ext>
    </p:extLst>
  </p:cSld>
  <p:clrMapOvr>
    <a:masterClrMapping/>
  </p:clrMapOvr>
  <p:transition spd="med">
    <p:push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/>
          <p:nvPr userDrawn="1"/>
        </p:nvCxnSpPr>
        <p:spPr>
          <a:xfrm>
            <a:off x="4468813" y="12555538"/>
            <a:ext cx="11731625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Imagen 6" descr="UGR-MARCA-02-monocrom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11747500"/>
            <a:ext cx="3690938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518750" y="4555636"/>
            <a:ext cx="1371421" cy="137160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466821" y="4555636"/>
            <a:ext cx="1371421" cy="137160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1249795" y="4555636"/>
            <a:ext cx="1371421" cy="137160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13110588"/>
      </p:ext>
    </p:extLst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549275"/>
            <a:ext cx="16459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43852" tIns="121926" rIns="243852" bIns="1219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3200400"/>
            <a:ext cx="16459200" cy="905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43852" tIns="121926" rIns="243852" bIns="1219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 smtClean="0"/>
              <a:t>Click to edit Master text styles</a:t>
            </a:r>
          </a:p>
          <a:p>
            <a:pPr lvl="1"/>
            <a:r>
              <a:rPr lang="en-US" altLang="es-ES" smtClean="0"/>
              <a:t>Second level</a:t>
            </a:r>
          </a:p>
          <a:p>
            <a:pPr lvl="2"/>
            <a:r>
              <a:rPr lang="en-US" altLang="es-ES" smtClean="0"/>
              <a:t>Third level</a:t>
            </a:r>
          </a:p>
          <a:p>
            <a:pPr lvl="3"/>
            <a:r>
              <a:rPr lang="en-US" altLang="es-ES" smtClean="0"/>
              <a:t>Fourth level</a:t>
            </a:r>
          </a:p>
          <a:p>
            <a:pPr lvl="4"/>
            <a:r>
              <a:rPr lang="en-US" altLang="es-E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06400" y="12712700"/>
            <a:ext cx="4267200" cy="730250"/>
          </a:xfrm>
          <a:prstGeom prst="rect">
            <a:avLst/>
          </a:prstGeom>
        </p:spPr>
        <p:txBody>
          <a:bodyPr vert="horz" wrap="square" lIns="243852" tIns="121926" rIns="243852" bIns="121926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2400">
                <a:solidFill>
                  <a:srgbClr val="A5A6A5"/>
                </a:solidFill>
                <a:latin typeface="Roboto Light" charset="0"/>
              </a:defRPr>
            </a:lvl1pPr>
          </a:lstStyle>
          <a:p>
            <a:fld id="{474B3C98-C961-4EE1-AFA1-DE541234C651}" type="slidenum">
              <a:rPr lang="en-US" altLang="es-ES"/>
              <a:pPr/>
              <a:t>‹Nº›</a:t>
            </a:fld>
            <a:endParaRPr lang="en-US" altLang="es-ES"/>
          </a:p>
        </p:txBody>
      </p:sp>
      <p:sp>
        <p:nvSpPr>
          <p:cNvPr id="8" name="Oval 7"/>
          <p:cNvSpPr>
            <a:spLocks noChangeAspect="1"/>
          </p:cNvSpPr>
          <p:nvPr userDrawn="1"/>
        </p:nvSpPr>
        <p:spPr>
          <a:xfrm>
            <a:off x="16370300" y="12155488"/>
            <a:ext cx="914400" cy="911225"/>
          </a:xfrm>
          <a:prstGeom prst="ellipse">
            <a:avLst/>
          </a:prstGeom>
          <a:solidFill>
            <a:srgbClr val="D530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1" tIns="34286" rIns="68571" bIns="34286" anchor="ctr"/>
          <a:lstStyle>
            <a:lvl1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s-ES_tradnl" altLang="es-ES" sz="3600" smtClean="0">
              <a:solidFill>
                <a:srgbClr val="FFFFFF"/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5976600" y="12212638"/>
            <a:ext cx="1716088" cy="730250"/>
          </a:xfrm>
          <a:prstGeom prst="rect">
            <a:avLst/>
          </a:prstGeom>
        </p:spPr>
        <p:txBody>
          <a:bodyPr lIns="243852" tIns="121926" rIns="243852" bIns="121926" anchor="ctr"/>
          <a:lstStyle>
            <a:lvl1pPr>
              <a:defRPr sz="4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>
              <a:defRPr sz="4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 sz="4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 sz="4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 sz="4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5334000" indent="-30480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5791200" indent="-30480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6248400" indent="-30480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6705600" indent="-30480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fld id="{CE0170F6-7504-40CE-A4AE-17804D6A0376}" type="slidenum">
              <a:rPr lang="en-US" altLang="es-ES" sz="1800">
                <a:solidFill>
                  <a:schemeClr val="bg1"/>
                </a:solidFill>
                <a:latin typeface="Roboto Regular" charset="0"/>
              </a:rPr>
              <a:pPr algn="ctr" eaLnBrk="1" hangingPunct="1"/>
              <a:t>‹Nº›</a:t>
            </a:fld>
            <a:endParaRPr lang="en-US" altLang="es-ES" sz="1800">
              <a:solidFill>
                <a:schemeClr val="bg1"/>
              </a:solidFill>
              <a:latin typeface="Roboto Regular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6" r:id="rId1"/>
    <p:sldLayoutId id="214748417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p:transition spd="med">
    <p:push dir="d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Roboto Light"/>
          <a:ea typeface="ＭＳ Ｐゴシック" charset="-128"/>
          <a:cs typeface="Roboto Light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Roboto Light" charset="0"/>
          <a:ea typeface="ＭＳ Ｐゴシック" charset="-128"/>
          <a:cs typeface="Roboto Light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Roboto Light" charset="0"/>
          <a:ea typeface="ＭＳ Ｐゴシック" charset="-128"/>
          <a:cs typeface="Roboto Light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Roboto Light" charset="0"/>
          <a:ea typeface="ＭＳ Ｐゴシック" charset="-128"/>
          <a:cs typeface="Roboto Light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Roboto Light" charset="0"/>
          <a:ea typeface="ＭＳ Ｐゴシック" charset="-128"/>
          <a:cs typeface="Roboto Light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Roboto Light" charset="0"/>
          <a:ea typeface="ＭＳ Ｐゴシック" charset="-128"/>
          <a:cs typeface="Roboto Light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Roboto Light" charset="0"/>
          <a:ea typeface="ＭＳ Ｐゴシック" charset="-128"/>
          <a:cs typeface="Roboto Light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Roboto Light" charset="0"/>
          <a:ea typeface="ＭＳ Ｐゴシック" charset="-128"/>
          <a:cs typeface="Roboto Light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Roboto Light" charset="0"/>
          <a:ea typeface="ＭＳ Ｐゴシック" charset="-128"/>
          <a:cs typeface="Roboto Light" charset="0"/>
        </a:defRPr>
      </a:lvl9pPr>
    </p:titleStyle>
    <p:bodyStyle>
      <a:lvl1pPr marL="342900" indent="-342900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000" kern="1200">
          <a:solidFill>
            <a:schemeClr val="tx1"/>
          </a:solidFill>
          <a:latin typeface="Roboto Light"/>
          <a:ea typeface="ＭＳ Ｐゴシック" charset="-128"/>
          <a:cs typeface="Roboto Light"/>
        </a:defRPr>
      </a:lvl1pPr>
      <a:lvl2pPr marL="912813" indent="-45561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700" kern="1200">
          <a:solidFill>
            <a:schemeClr val="tx1"/>
          </a:solidFill>
          <a:latin typeface="Roboto Light"/>
          <a:ea typeface="ＭＳ Ｐゴシック" charset="-128"/>
          <a:cs typeface="Roboto Light"/>
        </a:defRPr>
      </a:lvl2pPr>
      <a:lvl3pPr marL="1827213" indent="-91281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Roboto Light"/>
          <a:ea typeface="ＭＳ Ｐゴシック" charset="-128"/>
          <a:cs typeface="Roboto Light"/>
        </a:defRPr>
      </a:lvl3pPr>
      <a:lvl4pPr marL="2741613" indent="-137001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500" kern="1200">
          <a:solidFill>
            <a:schemeClr val="tx1"/>
          </a:solidFill>
          <a:latin typeface="Roboto Light"/>
          <a:ea typeface="ＭＳ Ｐゴシック" charset="-128"/>
          <a:cs typeface="Roboto Light"/>
        </a:defRPr>
      </a:lvl4pPr>
      <a:lvl5pPr marL="3656013" indent="-182721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 kern="1200">
          <a:solidFill>
            <a:schemeClr val="tx1"/>
          </a:solidFill>
          <a:latin typeface="Roboto Light"/>
          <a:ea typeface="ＭＳ Ｐゴシック" charset="-128"/>
          <a:cs typeface="Roboto Light"/>
        </a:defRPr>
      </a:lvl5pPr>
      <a:lvl6pPr marL="5028781" indent="-457162" algn="l" defTabSz="914324" rtl="0" eaLnBrk="1" latinLnBrk="0" hangingPunct="1">
        <a:spcBef>
          <a:spcPct val="20000"/>
        </a:spcBef>
        <a:buFont typeface="Arial"/>
        <a:buChar char="•"/>
        <a:defRPr sz="3974" kern="1200">
          <a:solidFill>
            <a:schemeClr val="tx1"/>
          </a:solidFill>
          <a:latin typeface="+mn-lt"/>
          <a:ea typeface="+mn-ea"/>
          <a:cs typeface="+mn-cs"/>
        </a:defRPr>
      </a:lvl6pPr>
      <a:lvl7pPr marL="5943104" indent="-457162" algn="l" defTabSz="914324" rtl="0" eaLnBrk="1" latinLnBrk="0" hangingPunct="1">
        <a:spcBef>
          <a:spcPct val="20000"/>
        </a:spcBef>
        <a:buFont typeface="Arial"/>
        <a:buChar char="•"/>
        <a:defRPr sz="3974" kern="1200">
          <a:solidFill>
            <a:schemeClr val="tx1"/>
          </a:solidFill>
          <a:latin typeface="+mn-lt"/>
          <a:ea typeface="+mn-ea"/>
          <a:cs typeface="+mn-cs"/>
        </a:defRPr>
      </a:lvl7pPr>
      <a:lvl8pPr marL="6857428" indent="-457162" algn="l" defTabSz="914324" rtl="0" eaLnBrk="1" latinLnBrk="0" hangingPunct="1">
        <a:spcBef>
          <a:spcPct val="20000"/>
        </a:spcBef>
        <a:buFont typeface="Arial"/>
        <a:buChar char="•"/>
        <a:defRPr sz="3974" kern="1200">
          <a:solidFill>
            <a:schemeClr val="tx1"/>
          </a:solidFill>
          <a:latin typeface="+mn-lt"/>
          <a:ea typeface="+mn-ea"/>
          <a:cs typeface="+mn-cs"/>
        </a:defRPr>
      </a:lvl8pPr>
      <a:lvl9pPr marL="7771752" indent="-457162" algn="l" defTabSz="914324" rtl="0" eaLnBrk="1" latinLnBrk="0" hangingPunct="1">
        <a:spcBef>
          <a:spcPct val="20000"/>
        </a:spcBef>
        <a:buFont typeface="Arial"/>
        <a:buChar char="•"/>
        <a:defRPr sz="397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24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648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971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295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619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943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267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591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dbastos@ugr.es" TargetMode="Externa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6.png"/><Relationship Id="rId18" Type="http://schemas.openxmlformats.org/officeDocument/2006/relationships/image" Target="../media/image67.png"/><Relationship Id="rId26" Type="http://schemas.openxmlformats.org/officeDocument/2006/relationships/image" Target="../media/image72.png"/><Relationship Id="rId3" Type="http://schemas.openxmlformats.org/officeDocument/2006/relationships/notesSlide" Target="../notesSlides/notesSlide12.xml"/><Relationship Id="rId21" Type="http://schemas.openxmlformats.org/officeDocument/2006/relationships/image" Target="../media/image70.png"/><Relationship Id="rId34" Type="http://schemas.openxmlformats.org/officeDocument/2006/relationships/image" Target="../media/image76.png"/><Relationship Id="rId7" Type="http://schemas.openxmlformats.org/officeDocument/2006/relationships/image" Target="../media/image62.png"/><Relationship Id="rId12" Type="http://schemas.openxmlformats.org/officeDocument/2006/relationships/image" Target="../media/image65.jpeg"/><Relationship Id="rId17" Type="http://schemas.openxmlformats.org/officeDocument/2006/relationships/image" Target="../media/image56.wmf"/><Relationship Id="rId25" Type="http://schemas.openxmlformats.org/officeDocument/2006/relationships/image" Target="../media/image71.png"/><Relationship Id="rId33" Type="http://schemas.openxmlformats.org/officeDocument/2006/relationships/image" Target="../media/image59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3.bin"/><Relationship Id="rId20" Type="http://schemas.openxmlformats.org/officeDocument/2006/relationships/image" Target="../media/image69.png"/><Relationship Id="rId29" Type="http://schemas.openxmlformats.org/officeDocument/2006/relationships/image" Target="../media/image75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61.png"/><Relationship Id="rId11" Type="http://schemas.openxmlformats.org/officeDocument/2006/relationships/image" Target="../media/image54.wmf"/><Relationship Id="rId24" Type="http://schemas.openxmlformats.org/officeDocument/2006/relationships/image" Target="../media/image57.wmf"/><Relationship Id="rId32" Type="http://schemas.openxmlformats.org/officeDocument/2006/relationships/oleObject" Target="../embeddings/oleObject6.bin"/><Relationship Id="rId5" Type="http://schemas.openxmlformats.org/officeDocument/2006/relationships/image" Target="../media/image60.png"/><Relationship Id="rId15" Type="http://schemas.openxmlformats.org/officeDocument/2006/relationships/image" Target="../media/image55.wmf"/><Relationship Id="rId23" Type="http://schemas.openxmlformats.org/officeDocument/2006/relationships/oleObject" Target="../embeddings/oleObject4.bin"/><Relationship Id="rId28" Type="http://schemas.openxmlformats.org/officeDocument/2006/relationships/image" Target="../media/image74.png"/><Relationship Id="rId10" Type="http://schemas.openxmlformats.org/officeDocument/2006/relationships/oleObject" Target="../embeddings/oleObject1.bin"/><Relationship Id="rId19" Type="http://schemas.openxmlformats.org/officeDocument/2006/relationships/image" Target="../media/image68.png"/><Relationship Id="rId31" Type="http://schemas.openxmlformats.org/officeDocument/2006/relationships/image" Target="../media/image58.wmf"/><Relationship Id="rId4" Type="http://schemas.openxmlformats.org/officeDocument/2006/relationships/image" Target="../media/image3.png"/><Relationship Id="rId9" Type="http://schemas.openxmlformats.org/officeDocument/2006/relationships/image" Target="../media/image64.png"/><Relationship Id="rId14" Type="http://schemas.openxmlformats.org/officeDocument/2006/relationships/oleObject" Target="../embeddings/oleObject2.bin"/><Relationship Id="rId22" Type="http://schemas.openxmlformats.org/officeDocument/2006/relationships/image" Target="../media/image8.jpeg"/><Relationship Id="rId27" Type="http://schemas.openxmlformats.org/officeDocument/2006/relationships/image" Target="../media/image73.png"/><Relationship Id="rId30" Type="http://schemas.openxmlformats.org/officeDocument/2006/relationships/oleObject" Target="../embeddings/oleObject5.bin"/><Relationship Id="rId35" Type="http://schemas.openxmlformats.org/officeDocument/2006/relationships/image" Target="../media/image77.png"/><Relationship Id="rId8" Type="http://schemas.openxmlformats.org/officeDocument/2006/relationships/image" Target="../media/image6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mailto:kshahrivar@ugr.es" TargetMode="External"/><Relationship Id="rId13" Type="http://schemas.openxmlformats.org/officeDocument/2006/relationships/hyperlink" Target="mailto:omcano@gmail.com" TargetMode="External"/><Relationship Id="rId3" Type="http://schemas.openxmlformats.org/officeDocument/2006/relationships/image" Target="../media/image3.png"/><Relationship Id="rId7" Type="http://schemas.openxmlformats.org/officeDocument/2006/relationships/hyperlink" Target="mailto:rasmitaphy@gamail.com" TargetMode="External"/><Relationship Id="rId12" Type="http://schemas.openxmlformats.org/officeDocument/2006/relationships/hyperlink" Target="mailto:cvek@utb.cz" TargetMode="External"/><Relationship Id="rId2" Type="http://schemas.openxmlformats.org/officeDocument/2006/relationships/notesSlide" Target="../notesSlides/notesSlide13.xml"/><Relationship Id="rId16" Type="http://schemas.openxmlformats.org/officeDocument/2006/relationships/hyperlink" Target="mailto:mbterkel@gmail.com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wagner@ugr.es" TargetMode="External"/><Relationship Id="rId11" Type="http://schemas.openxmlformats.org/officeDocument/2006/relationships/hyperlink" Target="mailto:stefanianardecchia@yahoo.it" TargetMode="External"/><Relationship Id="rId5" Type="http://schemas.openxmlformats.org/officeDocument/2006/relationships/hyperlink" Target="mailto:rhidalgo@ugr.es" TargetMode="External"/><Relationship Id="rId15" Type="http://schemas.openxmlformats.org/officeDocument/2006/relationships/hyperlink" Target="mailto:eortigosa@ugr.es" TargetMode="External"/><Relationship Id="rId10" Type="http://schemas.openxmlformats.org/officeDocument/2006/relationships/hyperlink" Target="mailto:fvereda@ugr.es" TargetMode="External"/><Relationship Id="rId4" Type="http://schemas.openxmlformats.org/officeDocument/2006/relationships/hyperlink" Target="mailto:jvicente@ugr.es" TargetMode="External"/><Relationship Id="rId9" Type="http://schemas.openxmlformats.org/officeDocument/2006/relationships/hyperlink" Target="mailto:jtajuelo@ugr.es" TargetMode="External"/><Relationship Id="rId14" Type="http://schemas.openxmlformats.org/officeDocument/2006/relationships/hyperlink" Target="mailto:jmorillas@ugr.es" TargetMode="Externa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7.png"/><Relationship Id="rId18" Type="http://schemas.openxmlformats.org/officeDocument/2006/relationships/image" Target="../media/image92.png"/><Relationship Id="rId26" Type="http://schemas.openxmlformats.org/officeDocument/2006/relationships/image" Target="../media/image100.png"/><Relationship Id="rId39" Type="http://schemas.openxmlformats.org/officeDocument/2006/relationships/image" Target="../media/image113.png"/><Relationship Id="rId21" Type="http://schemas.openxmlformats.org/officeDocument/2006/relationships/image" Target="../media/image95.png"/><Relationship Id="rId34" Type="http://schemas.openxmlformats.org/officeDocument/2006/relationships/image" Target="../media/image108.png"/><Relationship Id="rId42" Type="http://schemas.openxmlformats.org/officeDocument/2006/relationships/image" Target="../media/image116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90.png"/><Relationship Id="rId20" Type="http://schemas.openxmlformats.org/officeDocument/2006/relationships/image" Target="../media/image94.png"/><Relationship Id="rId29" Type="http://schemas.openxmlformats.org/officeDocument/2006/relationships/image" Target="../media/image103.png"/><Relationship Id="rId41" Type="http://schemas.openxmlformats.org/officeDocument/2006/relationships/image" Target="../media/image1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0.jpeg"/><Relationship Id="rId11" Type="http://schemas.openxmlformats.org/officeDocument/2006/relationships/image" Target="../media/image85.png"/><Relationship Id="rId24" Type="http://schemas.openxmlformats.org/officeDocument/2006/relationships/image" Target="../media/image98.png"/><Relationship Id="rId32" Type="http://schemas.openxmlformats.org/officeDocument/2006/relationships/image" Target="../media/image106.png"/><Relationship Id="rId37" Type="http://schemas.openxmlformats.org/officeDocument/2006/relationships/image" Target="../media/image111.png"/><Relationship Id="rId40" Type="http://schemas.openxmlformats.org/officeDocument/2006/relationships/image" Target="../media/image114.png"/><Relationship Id="rId5" Type="http://schemas.openxmlformats.org/officeDocument/2006/relationships/image" Target="../media/image79.gif"/><Relationship Id="rId15" Type="http://schemas.openxmlformats.org/officeDocument/2006/relationships/image" Target="../media/image89.png"/><Relationship Id="rId23" Type="http://schemas.openxmlformats.org/officeDocument/2006/relationships/image" Target="../media/image97.png"/><Relationship Id="rId28" Type="http://schemas.openxmlformats.org/officeDocument/2006/relationships/image" Target="../media/image102.png"/><Relationship Id="rId36" Type="http://schemas.openxmlformats.org/officeDocument/2006/relationships/image" Target="../media/image110.png"/><Relationship Id="rId10" Type="http://schemas.openxmlformats.org/officeDocument/2006/relationships/image" Target="../media/image84.jpeg"/><Relationship Id="rId19" Type="http://schemas.openxmlformats.org/officeDocument/2006/relationships/image" Target="../media/image93.png"/><Relationship Id="rId31" Type="http://schemas.openxmlformats.org/officeDocument/2006/relationships/image" Target="../media/image105.png"/><Relationship Id="rId44" Type="http://schemas.openxmlformats.org/officeDocument/2006/relationships/image" Target="../media/image6.jpeg"/><Relationship Id="rId4" Type="http://schemas.openxmlformats.org/officeDocument/2006/relationships/image" Target="../media/image78.png"/><Relationship Id="rId9" Type="http://schemas.openxmlformats.org/officeDocument/2006/relationships/image" Target="../media/image83.png"/><Relationship Id="rId14" Type="http://schemas.openxmlformats.org/officeDocument/2006/relationships/image" Target="../media/image88.png"/><Relationship Id="rId22" Type="http://schemas.openxmlformats.org/officeDocument/2006/relationships/image" Target="../media/image96.png"/><Relationship Id="rId27" Type="http://schemas.openxmlformats.org/officeDocument/2006/relationships/image" Target="../media/image101.png"/><Relationship Id="rId30" Type="http://schemas.openxmlformats.org/officeDocument/2006/relationships/image" Target="../media/image104.png"/><Relationship Id="rId35" Type="http://schemas.openxmlformats.org/officeDocument/2006/relationships/image" Target="../media/image109.png"/><Relationship Id="rId43" Type="http://schemas.openxmlformats.org/officeDocument/2006/relationships/image" Target="../media/image117.png"/><Relationship Id="rId8" Type="http://schemas.openxmlformats.org/officeDocument/2006/relationships/image" Target="../media/image82.png"/><Relationship Id="rId3" Type="http://schemas.openxmlformats.org/officeDocument/2006/relationships/image" Target="../media/image3.png"/><Relationship Id="rId12" Type="http://schemas.openxmlformats.org/officeDocument/2006/relationships/image" Target="../media/image86.png"/><Relationship Id="rId17" Type="http://schemas.openxmlformats.org/officeDocument/2006/relationships/image" Target="../media/image91.png"/><Relationship Id="rId25" Type="http://schemas.openxmlformats.org/officeDocument/2006/relationships/image" Target="../media/image99.png"/><Relationship Id="rId33" Type="http://schemas.openxmlformats.org/officeDocument/2006/relationships/image" Target="../media/image107.png"/><Relationship Id="rId38" Type="http://schemas.openxmlformats.org/officeDocument/2006/relationships/image" Target="../media/image1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mailto:almartin@ugr.es" TargetMode="External"/><Relationship Id="rId3" Type="http://schemas.openxmlformats.org/officeDocument/2006/relationships/image" Target="../media/image3.png"/><Relationship Id="rId7" Type="http://schemas.openxmlformats.org/officeDocument/2006/relationships/hyperlink" Target="mailto:tdelcastillo@ugr.es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mjgalvez@ugr.es" TargetMode="External"/><Relationship Id="rId5" Type="http://schemas.openxmlformats.org/officeDocument/2006/relationships/hyperlink" Target="mailto:macabre@ugr.es" TargetMode="External"/><Relationship Id="rId4" Type="http://schemas.openxmlformats.org/officeDocument/2006/relationships/hyperlink" Target="mailto:julia@ugr.es" TargetMode="External"/><Relationship Id="rId9" Type="http://schemas.openxmlformats.org/officeDocument/2006/relationships/hyperlink" Target="mailto:galisteo@ugr.es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image" Target="../media/image3.png"/><Relationship Id="rId7" Type="http://schemas.openxmlformats.org/officeDocument/2006/relationships/image" Target="../media/image1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schmitt@ugr.es" TargetMode="External"/><Relationship Id="rId5" Type="http://schemas.openxmlformats.org/officeDocument/2006/relationships/hyperlink" Target="mailto:mtirado@ugr.es" TargetMode="External"/><Relationship Id="rId4" Type="http://schemas.openxmlformats.org/officeDocument/2006/relationships/hyperlink" Target="mailto:jcalleja@ugr.e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mailto:ajodar@ugr.es" TargetMode="External"/><Relationship Id="rId7" Type="http://schemas.openxmlformats.org/officeDocument/2006/relationships/hyperlink" Target="mailto:jlortega@ugr.e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amartinr@ugr.es" TargetMode="External"/><Relationship Id="rId5" Type="http://schemas.openxmlformats.org/officeDocument/2006/relationships/hyperlink" Target="mailto:tdelcastillo@ugr.es" TargetMode="External"/><Relationship Id="rId4" Type="http://schemas.openxmlformats.org/officeDocument/2006/relationships/hyperlink" Target="mailto:jmpeula@uma.es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26" Type="http://schemas.openxmlformats.org/officeDocument/2006/relationships/image" Target="../media/image41.png"/><Relationship Id="rId3" Type="http://schemas.openxmlformats.org/officeDocument/2006/relationships/image" Target="../media/image3.png"/><Relationship Id="rId21" Type="http://schemas.openxmlformats.org/officeDocument/2006/relationships/image" Target="../media/image36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5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29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24" Type="http://schemas.openxmlformats.org/officeDocument/2006/relationships/image" Target="../media/image39.png"/><Relationship Id="rId32" Type="http://schemas.openxmlformats.org/officeDocument/2006/relationships/image" Target="../media/image47.emf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23" Type="http://schemas.openxmlformats.org/officeDocument/2006/relationships/image" Target="../media/image38.png"/><Relationship Id="rId28" Type="http://schemas.openxmlformats.org/officeDocument/2006/relationships/image" Target="../media/image43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31" Type="http://schemas.openxmlformats.org/officeDocument/2006/relationships/image" Target="../media/image46.wmf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7.png"/><Relationship Id="rId27" Type="http://schemas.openxmlformats.org/officeDocument/2006/relationships/image" Target="../media/image42.png"/><Relationship Id="rId30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mailto:tdelcastillo@ugr.es" TargetMode="External"/><Relationship Id="rId3" Type="http://schemas.openxmlformats.org/officeDocument/2006/relationships/image" Target="../media/image3.png"/><Relationship Id="rId7" Type="http://schemas.openxmlformats.org/officeDocument/2006/relationships/hyperlink" Target="mailto:jmpeula@uma.e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galisteo@ugr.es" TargetMode="External"/><Relationship Id="rId5" Type="http://schemas.openxmlformats.org/officeDocument/2006/relationships/hyperlink" Target="mailto:julia@ugr.es" TargetMode="External"/><Relationship Id="rId4" Type="http://schemas.openxmlformats.org/officeDocument/2006/relationships/hyperlink" Target="mailto:mjgalvez@ugr.e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hyperlink" Target="mailto:almartin@ugr.es" TargetMode="External"/><Relationship Id="rId4" Type="http://schemas.openxmlformats.org/officeDocument/2006/relationships/hyperlink" Target="mailto:moncho@ugr.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 bwMode="auto">
          <a:xfrm rot="-5400000">
            <a:off x="2302039" y="-2286000"/>
            <a:ext cx="13716000" cy="18288000"/>
          </a:xfrm>
          <a:prstGeom prst="rect">
            <a:avLst/>
          </a:prstGeom>
          <a:solidFill>
            <a:srgbClr val="2F3A49">
              <a:alpha val="67842"/>
            </a:srgbClr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s-ES_tradnl" altLang="es-ES" sz="3600" dirty="0" smtClean="0">
              <a:solidFill>
                <a:srgbClr val="FFFFFF"/>
              </a:solidFill>
            </a:endParaRPr>
          </a:p>
        </p:txBody>
      </p:sp>
      <p:sp>
        <p:nvSpPr>
          <p:cNvPr id="33" name="TextBox 11"/>
          <p:cNvSpPr txBox="1">
            <a:spLocks noChangeArrowheads="1"/>
          </p:cNvSpPr>
          <p:nvPr/>
        </p:nvSpPr>
        <p:spPr bwMode="auto">
          <a:xfrm>
            <a:off x="32084" y="7797800"/>
            <a:ext cx="182880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ES" sz="4800" dirty="0" smtClean="0">
                <a:solidFill>
                  <a:schemeClr val="bg1"/>
                </a:solidFill>
                <a:latin typeface="Roboto Thin" charset="0"/>
              </a:rPr>
              <a:t>I </a:t>
            </a:r>
            <a:r>
              <a:rPr lang="en-US" altLang="es-ES" sz="4800" dirty="0" err="1" smtClean="0">
                <a:solidFill>
                  <a:schemeClr val="bg1"/>
                </a:solidFill>
                <a:latin typeface="Roboto Thin" charset="0"/>
              </a:rPr>
              <a:t>Jornada</a:t>
            </a:r>
            <a:r>
              <a:rPr lang="en-US" altLang="es-ES" sz="4800" dirty="0" smtClean="0">
                <a:solidFill>
                  <a:schemeClr val="bg1"/>
                </a:solidFill>
                <a:latin typeface="Roboto Thin" charset="0"/>
              </a:rPr>
              <a:t> de (d)</a:t>
            </a:r>
            <a:r>
              <a:rPr lang="en-US" altLang="es-ES" sz="4800" dirty="0" err="1" smtClean="0">
                <a:solidFill>
                  <a:schemeClr val="bg1"/>
                </a:solidFill>
                <a:latin typeface="Roboto Thin" charset="0"/>
              </a:rPr>
              <a:t>Efecto</a:t>
            </a:r>
            <a:r>
              <a:rPr lang="en-US" altLang="es-ES" sz="4800" dirty="0" smtClean="0">
                <a:solidFill>
                  <a:schemeClr val="bg1"/>
                </a:solidFill>
                <a:latin typeface="Roboto Thin" charset="0"/>
              </a:rPr>
              <a:t> </a:t>
            </a:r>
            <a:r>
              <a:rPr lang="en-US" altLang="es-ES" sz="4800" dirty="0" err="1" smtClean="0">
                <a:solidFill>
                  <a:schemeClr val="bg1"/>
                </a:solidFill>
                <a:latin typeface="Roboto Thin" charset="0"/>
              </a:rPr>
              <a:t>Pasillo</a:t>
            </a:r>
            <a:r>
              <a:rPr lang="en-US" altLang="es-ES" sz="4800" dirty="0" smtClean="0">
                <a:solidFill>
                  <a:schemeClr val="bg1"/>
                </a:solidFill>
                <a:latin typeface="Roboto Thin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s-ES" sz="4800" dirty="0" smtClean="0">
              <a:solidFill>
                <a:schemeClr val="bg1"/>
              </a:solidFill>
              <a:latin typeface="Roboto Thin" charset="0"/>
            </a:endParaRPr>
          </a:p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altLang="es-ES" sz="3200" dirty="0" err="1" smtClean="0">
                <a:solidFill>
                  <a:schemeClr val="bg1"/>
                </a:solidFill>
                <a:latin typeface="Roboto Thin" charset="0"/>
              </a:rPr>
              <a:t>Facultad</a:t>
            </a:r>
            <a:r>
              <a:rPr lang="en-US" altLang="es-ES" sz="3200" dirty="0" smtClean="0">
                <a:solidFill>
                  <a:schemeClr val="bg1"/>
                </a:solidFill>
                <a:latin typeface="Roboto Thin" charset="0"/>
              </a:rPr>
              <a:t> de </a:t>
            </a:r>
            <a:r>
              <a:rPr lang="en-US" altLang="es-ES" sz="3200" dirty="0" err="1" smtClean="0">
                <a:solidFill>
                  <a:schemeClr val="bg1"/>
                </a:solidFill>
                <a:latin typeface="Roboto Thin" charset="0"/>
              </a:rPr>
              <a:t>Ciencias</a:t>
            </a:r>
            <a:r>
              <a:rPr lang="en-US" altLang="es-ES" sz="3200" dirty="0" smtClean="0">
                <a:solidFill>
                  <a:schemeClr val="bg1"/>
                </a:solidFill>
                <a:latin typeface="Roboto Thin" charset="0"/>
              </a:rPr>
              <a:t>, 15 </a:t>
            </a:r>
            <a:r>
              <a:rPr lang="en-US" altLang="es-ES" sz="3200" dirty="0" err="1" smtClean="0">
                <a:solidFill>
                  <a:schemeClr val="bg1"/>
                </a:solidFill>
                <a:latin typeface="Roboto Thin" charset="0"/>
              </a:rPr>
              <a:t>junio</a:t>
            </a:r>
            <a:r>
              <a:rPr lang="en-US" altLang="es-ES" sz="3200" dirty="0" smtClean="0">
                <a:solidFill>
                  <a:schemeClr val="bg1"/>
                </a:solidFill>
                <a:latin typeface="Roboto Thin" charset="0"/>
              </a:rPr>
              <a:t> 2018 #</a:t>
            </a:r>
            <a:r>
              <a:rPr lang="en-US" altLang="es-ES" sz="3200" dirty="0" err="1" smtClean="0">
                <a:solidFill>
                  <a:schemeClr val="bg1"/>
                </a:solidFill>
                <a:latin typeface="Roboto Thin" charset="0"/>
              </a:rPr>
              <a:t>DefectoPasillo</a:t>
            </a:r>
            <a:endParaRPr lang="en-US" altLang="es-ES" sz="3200" dirty="0" smtClean="0">
              <a:solidFill>
                <a:schemeClr val="bg1"/>
              </a:solidFill>
              <a:latin typeface="Roboto Thin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s-ES" sz="3200" dirty="0">
              <a:solidFill>
                <a:schemeClr val="bg1"/>
              </a:solidFill>
              <a:latin typeface="Roboto Regular" charset="0"/>
            </a:endParaRP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3192388" y="11190684"/>
            <a:ext cx="1355557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s-ES" sz="4800" dirty="0" smtClean="0">
              <a:solidFill>
                <a:schemeClr val="bg1"/>
              </a:solidFill>
              <a:latin typeface="Roboto Thin" charset="0"/>
            </a:endParaRPr>
          </a:p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altLang="es-ES" sz="3200" dirty="0" smtClean="0">
                <a:solidFill>
                  <a:schemeClr val="tx1">
                    <a:lumMod val="50000"/>
                  </a:schemeClr>
                </a:solidFill>
                <a:latin typeface="Roboto Thin" charset="0"/>
              </a:rPr>
              <a:t>II Plan de </a:t>
            </a:r>
            <a:r>
              <a:rPr lang="en-US" altLang="es-ES" sz="3200" dirty="0" err="1" smtClean="0">
                <a:solidFill>
                  <a:schemeClr val="tx1">
                    <a:lumMod val="50000"/>
                  </a:schemeClr>
                </a:solidFill>
                <a:latin typeface="Roboto Thin" charset="0"/>
              </a:rPr>
              <a:t>Promoción</a:t>
            </a:r>
            <a:r>
              <a:rPr lang="en-US" altLang="es-ES" sz="3200" dirty="0" smtClean="0">
                <a:solidFill>
                  <a:schemeClr val="tx1">
                    <a:lumMod val="50000"/>
                  </a:schemeClr>
                </a:solidFill>
                <a:latin typeface="Roboto Thin" charset="0"/>
              </a:rPr>
              <a:t> de la </a:t>
            </a:r>
            <a:r>
              <a:rPr lang="en-US" altLang="es-ES" sz="3200" dirty="0" err="1" smtClean="0">
                <a:solidFill>
                  <a:schemeClr val="tx1">
                    <a:lumMod val="50000"/>
                  </a:schemeClr>
                </a:solidFill>
                <a:latin typeface="Roboto Thin" charset="0"/>
              </a:rPr>
              <a:t>Investigación</a:t>
            </a:r>
            <a:endParaRPr lang="en-US" altLang="es-ES" sz="3200" dirty="0" smtClean="0">
              <a:solidFill>
                <a:schemeClr val="tx1">
                  <a:lumMod val="50000"/>
                </a:schemeClr>
              </a:solidFill>
              <a:latin typeface="Roboto Thin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s-ES" sz="3200" dirty="0">
              <a:solidFill>
                <a:schemeClr val="tx1">
                  <a:lumMod val="75000"/>
                </a:schemeClr>
              </a:solidFill>
              <a:latin typeface="Roboto Regular" charset="0"/>
            </a:endParaRPr>
          </a:p>
        </p:txBody>
      </p:sp>
      <p:pic>
        <p:nvPicPr>
          <p:cNvPr id="6" name="Imagen 31" descr="UGR-MARCA-01-negativ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1568450"/>
            <a:ext cx="5099050" cy="510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391172" y="2771775"/>
            <a:ext cx="87153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4400" dirty="0">
                <a:solidFill>
                  <a:srgbClr val="D53044"/>
                </a:solidFill>
              </a:rPr>
              <a:t>¿</a:t>
            </a:r>
            <a:r>
              <a:rPr lang="en-US" altLang="es-ES" sz="4400" dirty="0" err="1">
                <a:solidFill>
                  <a:srgbClr val="D53044"/>
                </a:solidFill>
              </a:rPr>
              <a:t>Qué</a:t>
            </a:r>
            <a:r>
              <a:rPr lang="en-US" altLang="es-ES" sz="4400" dirty="0">
                <a:solidFill>
                  <a:srgbClr val="D53044"/>
                </a:solidFill>
              </a:rPr>
              <a:t> </a:t>
            </a:r>
            <a:r>
              <a:rPr lang="en-US" altLang="es-ES" sz="4400" dirty="0" err="1">
                <a:solidFill>
                  <a:srgbClr val="D53044"/>
                </a:solidFill>
              </a:rPr>
              <a:t>sabemos</a:t>
            </a:r>
            <a:r>
              <a:rPr lang="en-US" altLang="es-ES" sz="4400" dirty="0">
                <a:solidFill>
                  <a:srgbClr val="D53044"/>
                </a:solidFill>
              </a:rPr>
              <a:t> </a:t>
            </a:r>
            <a:r>
              <a:rPr lang="en-US" altLang="es-ES" sz="4400" dirty="0" err="1">
                <a:solidFill>
                  <a:srgbClr val="D53044"/>
                </a:solidFill>
              </a:rPr>
              <a:t>hacer</a:t>
            </a:r>
            <a:r>
              <a:rPr lang="en-US" altLang="es-ES" sz="4400" dirty="0">
                <a:solidFill>
                  <a:srgbClr val="D53044"/>
                </a:solidFill>
              </a:rPr>
              <a:t>?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27163" y="1270000"/>
            <a:ext cx="150812" cy="903288"/>
          </a:xfrm>
          <a:prstGeom prst="rect">
            <a:avLst/>
          </a:prstGeom>
          <a:solidFill>
            <a:srgbClr val="3A3B3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s-ES_tradnl" altLang="es-ES" sz="3600" smtClean="0">
              <a:solidFill>
                <a:schemeClr val="accent1"/>
              </a:solidFill>
            </a:endParaRPr>
          </a:p>
        </p:txBody>
      </p:sp>
      <p:sp>
        <p:nvSpPr>
          <p:cNvPr id="10" name="AutoShape 3"/>
          <p:cNvSpPr>
            <a:spLocks/>
          </p:cNvSpPr>
          <p:nvPr/>
        </p:nvSpPr>
        <p:spPr bwMode="auto">
          <a:xfrm>
            <a:off x="2489993" y="2566696"/>
            <a:ext cx="2998787" cy="2998788"/>
          </a:xfrm>
          <a:prstGeom prst="diamond">
            <a:avLst/>
          </a:prstGeom>
          <a:solidFill>
            <a:srgbClr val="D53044">
              <a:alpha val="94901"/>
            </a:srgbClr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sz="3600">
              <a:latin typeface="Calibri" pitchFamily="34" charset="0"/>
            </a:endParaRPr>
          </a:p>
        </p:txBody>
      </p:sp>
      <p:sp>
        <p:nvSpPr>
          <p:cNvPr id="11" name="AutoShape 12"/>
          <p:cNvSpPr>
            <a:spLocks/>
          </p:cNvSpPr>
          <p:nvPr/>
        </p:nvSpPr>
        <p:spPr bwMode="auto">
          <a:xfrm>
            <a:off x="3552825" y="3541713"/>
            <a:ext cx="873125" cy="958850"/>
          </a:xfrm>
          <a:custGeom>
            <a:avLst/>
            <a:gdLst>
              <a:gd name="T0" fmla="+- 0 10802 114"/>
              <a:gd name="T1" fmla="*/ T0 w 21376"/>
              <a:gd name="T2" fmla="*/ 10800 h 21600"/>
              <a:gd name="T3" fmla="+- 0 10802 114"/>
              <a:gd name="T4" fmla="*/ T3 w 21376"/>
              <a:gd name="T5" fmla="*/ 10800 h 21600"/>
              <a:gd name="T6" fmla="+- 0 10802 114"/>
              <a:gd name="T7" fmla="*/ T6 w 21376"/>
              <a:gd name="T8" fmla="*/ 10800 h 21600"/>
              <a:gd name="T9" fmla="+- 0 10802 114"/>
              <a:gd name="T10" fmla="*/ T9 w 2137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76" h="21600">
                <a:moveTo>
                  <a:pt x="21036" y="18604"/>
                </a:moveTo>
                <a:cubicBezTo>
                  <a:pt x="21454" y="19261"/>
                  <a:pt x="21486" y="19922"/>
                  <a:pt x="21134" y="20586"/>
                </a:cubicBezTo>
                <a:cubicBezTo>
                  <a:pt x="20969" y="20915"/>
                  <a:pt x="20731" y="21168"/>
                  <a:pt x="20427" y="21338"/>
                </a:cubicBezTo>
                <a:cubicBezTo>
                  <a:pt x="20122" y="21514"/>
                  <a:pt x="19797" y="21599"/>
                  <a:pt x="19455" y="21599"/>
                </a:cubicBezTo>
                <a:lnTo>
                  <a:pt x="1928" y="21599"/>
                </a:lnTo>
                <a:cubicBezTo>
                  <a:pt x="1585" y="21599"/>
                  <a:pt x="1263" y="21514"/>
                  <a:pt x="965" y="21338"/>
                </a:cubicBezTo>
                <a:cubicBezTo>
                  <a:pt x="663" y="21168"/>
                  <a:pt x="425" y="20915"/>
                  <a:pt x="248" y="20586"/>
                </a:cubicBezTo>
                <a:cubicBezTo>
                  <a:pt x="-114" y="19914"/>
                  <a:pt x="-80" y="19250"/>
                  <a:pt x="344" y="18604"/>
                </a:cubicBezTo>
                <a:lnTo>
                  <a:pt x="7509" y="7313"/>
                </a:lnTo>
                <a:lnTo>
                  <a:pt x="7509" y="2167"/>
                </a:lnTo>
                <a:lnTo>
                  <a:pt x="6427" y="2167"/>
                </a:lnTo>
                <a:cubicBezTo>
                  <a:pt x="6122" y="2167"/>
                  <a:pt x="5870" y="2061"/>
                  <a:pt x="5670" y="1850"/>
                </a:cubicBezTo>
                <a:cubicBezTo>
                  <a:pt x="5473" y="1638"/>
                  <a:pt x="5371" y="1380"/>
                  <a:pt x="5371" y="1072"/>
                </a:cubicBezTo>
                <a:cubicBezTo>
                  <a:pt x="5371" y="778"/>
                  <a:pt x="5473" y="528"/>
                  <a:pt x="5670" y="320"/>
                </a:cubicBezTo>
                <a:cubicBezTo>
                  <a:pt x="5870" y="108"/>
                  <a:pt x="6122" y="0"/>
                  <a:pt x="6427" y="0"/>
                </a:cubicBezTo>
                <a:lnTo>
                  <a:pt x="14953" y="0"/>
                </a:lnTo>
                <a:cubicBezTo>
                  <a:pt x="15260" y="0"/>
                  <a:pt x="15515" y="108"/>
                  <a:pt x="15724" y="320"/>
                </a:cubicBezTo>
                <a:cubicBezTo>
                  <a:pt x="15933" y="528"/>
                  <a:pt x="16038" y="778"/>
                  <a:pt x="16038" y="1072"/>
                </a:cubicBezTo>
                <a:cubicBezTo>
                  <a:pt x="16038" y="1380"/>
                  <a:pt x="15933" y="1638"/>
                  <a:pt x="15724" y="1850"/>
                </a:cubicBezTo>
                <a:cubicBezTo>
                  <a:pt x="15515" y="2061"/>
                  <a:pt x="15260" y="2167"/>
                  <a:pt x="14953" y="2167"/>
                </a:cubicBezTo>
                <a:lnTo>
                  <a:pt x="13900" y="2167"/>
                </a:lnTo>
                <a:lnTo>
                  <a:pt x="13900" y="7339"/>
                </a:lnTo>
                <a:lnTo>
                  <a:pt x="21036" y="18604"/>
                </a:lnTo>
                <a:close/>
                <a:moveTo>
                  <a:pt x="5261" y="14865"/>
                </a:moveTo>
                <a:lnTo>
                  <a:pt x="16122" y="14865"/>
                </a:lnTo>
                <a:lnTo>
                  <a:pt x="11773" y="7974"/>
                </a:lnTo>
                <a:lnTo>
                  <a:pt x="11773" y="2167"/>
                </a:lnTo>
                <a:lnTo>
                  <a:pt x="9635" y="2167"/>
                </a:lnTo>
                <a:lnTo>
                  <a:pt x="9635" y="7947"/>
                </a:lnTo>
                <a:lnTo>
                  <a:pt x="5261" y="148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76192" tIns="76192" rIns="76192" bIns="76192" anchor="ctr"/>
          <a:lstStyle>
            <a:lvl1pPr defTabSz="684213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defTabSz="684213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s-ES" altLang="es-ES" sz="4300" smtClean="0">
              <a:solidFill>
                <a:srgbClr val="44CEB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17" name="AutoShape 12"/>
          <p:cNvSpPr>
            <a:spLocks/>
          </p:cNvSpPr>
          <p:nvPr/>
        </p:nvSpPr>
        <p:spPr bwMode="auto">
          <a:xfrm>
            <a:off x="362466" y="3586665"/>
            <a:ext cx="873125" cy="958850"/>
          </a:xfrm>
          <a:custGeom>
            <a:avLst/>
            <a:gdLst>
              <a:gd name="T0" fmla="+- 0 10802 114"/>
              <a:gd name="T1" fmla="*/ T0 w 21376"/>
              <a:gd name="T2" fmla="*/ 10800 h 21600"/>
              <a:gd name="T3" fmla="+- 0 10802 114"/>
              <a:gd name="T4" fmla="*/ T3 w 21376"/>
              <a:gd name="T5" fmla="*/ 10800 h 21600"/>
              <a:gd name="T6" fmla="+- 0 10802 114"/>
              <a:gd name="T7" fmla="*/ T6 w 21376"/>
              <a:gd name="T8" fmla="*/ 10800 h 21600"/>
              <a:gd name="T9" fmla="+- 0 10802 114"/>
              <a:gd name="T10" fmla="*/ T9 w 2137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76" h="21600">
                <a:moveTo>
                  <a:pt x="21036" y="18604"/>
                </a:moveTo>
                <a:cubicBezTo>
                  <a:pt x="21454" y="19261"/>
                  <a:pt x="21486" y="19922"/>
                  <a:pt x="21134" y="20586"/>
                </a:cubicBezTo>
                <a:cubicBezTo>
                  <a:pt x="20969" y="20915"/>
                  <a:pt x="20731" y="21168"/>
                  <a:pt x="20427" y="21338"/>
                </a:cubicBezTo>
                <a:cubicBezTo>
                  <a:pt x="20122" y="21514"/>
                  <a:pt x="19797" y="21599"/>
                  <a:pt x="19455" y="21599"/>
                </a:cubicBezTo>
                <a:lnTo>
                  <a:pt x="1928" y="21599"/>
                </a:lnTo>
                <a:cubicBezTo>
                  <a:pt x="1585" y="21599"/>
                  <a:pt x="1263" y="21514"/>
                  <a:pt x="965" y="21338"/>
                </a:cubicBezTo>
                <a:cubicBezTo>
                  <a:pt x="663" y="21168"/>
                  <a:pt x="425" y="20915"/>
                  <a:pt x="248" y="20586"/>
                </a:cubicBezTo>
                <a:cubicBezTo>
                  <a:pt x="-114" y="19914"/>
                  <a:pt x="-80" y="19250"/>
                  <a:pt x="344" y="18604"/>
                </a:cubicBezTo>
                <a:lnTo>
                  <a:pt x="7509" y="7313"/>
                </a:lnTo>
                <a:lnTo>
                  <a:pt x="7509" y="2167"/>
                </a:lnTo>
                <a:lnTo>
                  <a:pt x="6427" y="2167"/>
                </a:lnTo>
                <a:cubicBezTo>
                  <a:pt x="6122" y="2167"/>
                  <a:pt x="5870" y="2061"/>
                  <a:pt x="5670" y="1850"/>
                </a:cubicBezTo>
                <a:cubicBezTo>
                  <a:pt x="5473" y="1638"/>
                  <a:pt x="5371" y="1380"/>
                  <a:pt x="5371" y="1072"/>
                </a:cubicBezTo>
                <a:cubicBezTo>
                  <a:pt x="5371" y="778"/>
                  <a:pt x="5473" y="528"/>
                  <a:pt x="5670" y="320"/>
                </a:cubicBezTo>
                <a:cubicBezTo>
                  <a:pt x="5870" y="108"/>
                  <a:pt x="6122" y="0"/>
                  <a:pt x="6427" y="0"/>
                </a:cubicBezTo>
                <a:lnTo>
                  <a:pt x="14953" y="0"/>
                </a:lnTo>
                <a:cubicBezTo>
                  <a:pt x="15260" y="0"/>
                  <a:pt x="15515" y="108"/>
                  <a:pt x="15724" y="320"/>
                </a:cubicBezTo>
                <a:cubicBezTo>
                  <a:pt x="15933" y="528"/>
                  <a:pt x="16038" y="778"/>
                  <a:pt x="16038" y="1072"/>
                </a:cubicBezTo>
                <a:cubicBezTo>
                  <a:pt x="16038" y="1380"/>
                  <a:pt x="15933" y="1638"/>
                  <a:pt x="15724" y="1850"/>
                </a:cubicBezTo>
                <a:cubicBezTo>
                  <a:pt x="15515" y="2061"/>
                  <a:pt x="15260" y="2167"/>
                  <a:pt x="14953" y="2167"/>
                </a:cubicBezTo>
                <a:lnTo>
                  <a:pt x="13900" y="2167"/>
                </a:lnTo>
                <a:lnTo>
                  <a:pt x="13900" y="7339"/>
                </a:lnTo>
                <a:lnTo>
                  <a:pt x="21036" y="18604"/>
                </a:lnTo>
                <a:close/>
                <a:moveTo>
                  <a:pt x="5261" y="14865"/>
                </a:moveTo>
                <a:lnTo>
                  <a:pt x="16122" y="14865"/>
                </a:lnTo>
                <a:lnTo>
                  <a:pt x="11773" y="7974"/>
                </a:lnTo>
                <a:lnTo>
                  <a:pt x="11773" y="2167"/>
                </a:lnTo>
                <a:lnTo>
                  <a:pt x="9635" y="2167"/>
                </a:lnTo>
                <a:lnTo>
                  <a:pt x="9635" y="7947"/>
                </a:lnTo>
                <a:lnTo>
                  <a:pt x="5261" y="148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76192" tIns="76192" rIns="76192" bIns="76192" anchor="ctr"/>
          <a:lstStyle>
            <a:lvl1pPr defTabSz="684213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defTabSz="684213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s-ES" altLang="es-ES" sz="4300" smtClean="0">
              <a:solidFill>
                <a:srgbClr val="44CEB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6373713" y="12017252"/>
            <a:ext cx="8336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  <a:latin typeface="Roboto Thin"/>
                <a:ea typeface="Tahoma" panose="020B0604030504040204" pitchFamily="34" charset="0"/>
                <a:cs typeface="Tahoma" panose="020B0604030504040204" pitchFamily="34" charset="0"/>
              </a:rPr>
              <a:t> Jornadas (d)Efecto Pasillo Facultad de Ciencias</a:t>
            </a:r>
            <a:endParaRPr lang="es-ES" sz="2400" dirty="0">
              <a:solidFill>
                <a:schemeClr val="bg1">
                  <a:lumMod val="50000"/>
                </a:schemeClr>
              </a:solidFill>
              <a:latin typeface="Roboto Thin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492" y="11726778"/>
            <a:ext cx="893982" cy="893982"/>
          </a:xfrm>
          <a:prstGeom prst="rect">
            <a:avLst/>
          </a:prstGeom>
        </p:spPr>
      </p:pic>
      <p:sp>
        <p:nvSpPr>
          <p:cNvPr id="16" name="TextBox 13"/>
          <p:cNvSpPr txBox="1">
            <a:spLocks noChangeArrowheads="1"/>
          </p:cNvSpPr>
          <p:nvPr/>
        </p:nvSpPr>
        <p:spPr bwMode="auto">
          <a:xfrm>
            <a:off x="1743075" y="1168400"/>
            <a:ext cx="1529397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s-ES" sz="4000" dirty="0" smtClean="0">
                <a:solidFill>
                  <a:srgbClr val="D53044"/>
                </a:solidFill>
                <a:latin typeface="Roboto Black" charset="0"/>
              </a:rPr>
              <a:t>MICROGELES: </a:t>
            </a:r>
            <a:r>
              <a:rPr lang="pt-BR" altLang="es-ES" sz="4000" dirty="0" err="1" smtClean="0">
                <a:solidFill>
                  <a:srgbClr val="D53044"/>
                </a:solidFill>
                <a:latin typeface="Roboto Black" charset="0"/>
              </a:rPr>
              <a:t>Especificidad</a:t>
            </a:r>
            <a:r>
              <a:rPr lang="pt-BR" altLang="es-ES" sz="4000" dirty="0" smtClean="0">
                <a:solidFill>
                  <a:srgbClr val="D53044"/>
                </a:solidFill>
                <a:latin typeface="Roboto Black" charset="0"/>
              </a:rPr>
              <a:t> </a:t>
            </a:r>
            <a:r>
              <a:rPr lang="pt-BR" altLang="es-ES" sz="4000" dirty="0" err="1" smtClean="0">
                <a:solidFill>
                  <a:srgbClr val="D53044"/>
                </a:solidFill>
                <a:latin typeface="Roboto Black" charset="0"/>
              </a:rPr>
              <a:t>iónica</a:t>
            </a:r>
            <a:r>
              <a:rPr lang="pt-BR" altLang="es-ES" sz="4000" dirty="0" smtClean="0">
                <a:solidFill>
                  <a:srgbClr val="D53044"/>
                </a:solidFill>
                <a:latin typeface="Roboto Black" charset="0"/>
              </a:rPr>
              <a:t> o </a:t>
            </a:r>
            <a:r>
              <a:rPr lang="pt-BR" altLang="es-ES" sz="4000" dirty="0" err="1" smtClean="0">
                <a:solidFill>
                  <a:srgbClr val="D53044"/>
                </a:solidFill>
                <a:latin typeface="Roboto Black" charset="0"/>
              </a:rPr>
              <a:t>Efectos</a:t>
            </a:r>
            <a:r>
              <a:rPr lang="pt-BR" altLang="es-ES" sz="4000" dirty="0" smtClean="0">
                <a:solidFill>
                  <a:srgbClr val="D53044"/>
                </a:solidFill>
                <a:latin typeface="Roboto Black" charset="0"/>
              </a:rPr>
              <a:t> </a:t>
            </a:r>
            <a:r>
              <a:rPr lang="pt-BR" altLang="es-ES" sz="4000" dirty="0" err="1" smtClean="0">
                <a:solidFill>
                  <a:srgbClr val="D53044"/>
                </a:solidFill>
                <a:latin typeface="Roboto Black" charset="0"/>
              </a:rPr>
              <a:t>Hofmeister</a:t>
            </a:r>
            <a:r>
              <a:rPr lang="pt-BR" altLang="es-ES" sz="4000" dirty="0" smtClean="0">
                <a:solidFill>
                  <a:srgbClr val="D53044"/>
                </a:solidFill>
                <a:latin typeface="Roboto Black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4000" dirty="0" smtClean="0">
              <a:solidFill>
                <a:srgbClr val="D53044"/>
              </a:solidFill>
              <a:latin typeface="Roboto Black" charset="0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97466" y="6613299"/>
            <a:ext cx="5384217" cy="539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5580" y="3700297"/>
            <a:ext cx="6304801" cy="2372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36 CuadroTexto"/>
          <p:cNvSpPr txBox="1"/>
          <p:nvPr/>
        </p:nvSpPr>
        <p:spPr>
          <a:xfrm>
            <a:off x="5302044" y="5919521"/>
            <a:ext cx="2567328" cy="441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Experimental </a:t>
            </a:r>
            <a:r>
              <a:rPr kumimoji="0" lang="es-E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Results</a:t>
            </a:r>
            <a:endParaRPr kumimoji="0" lang="es-ES" sz="1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11187669" y="6196049"/>
            <a:ext cx="4628923" cy="441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Molecular </a:t>
            </a:r>
            <a:r>
              <a:rPr kumimoji="0" lang="es-E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Dynamic</a:t>
            </a:r>
            <a:r>
              <a:rPr kumimoji="0" lang="es-E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</a:t>
            </a:r>
            <a:r>
              <a:rPr kumimoji="0" lang="es-E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Simulations</a:t>
            </a:r>
            <a:r>
              <a:rPr kumimoji="0" lang="es-E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</a:t>
            </a:r>
            <a:r>
              <a:rPr kumimoji="0" lang="es-E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Results</a:t>
            </a:r>
            <a:endParaRPr kumimoji="0" lang="es-ES" sz="1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grpSp>
        <p:nvGrpSpPr>
          <p:cNvPr id="39" name="11 Grupo"/>
          <p:cNvGrpSpPr/>
          <p:nvPr/>
        </p:nvGrpSpPr>
        <p:grpSpPr>
          <a:xfrm>
            <a:off x="9743293" y="8478067"/>
            <a:ext cx="1005566" cy="341444"/>
            <a:chOff x="4429124" y="4143380"/>
            <a:chExt cx="857256" cy="285752"/>
          </a:xfrm>
        </p:grpSpPr>
        <p:sp>
          <p:nvSpPr>
            <p:cNvPr id="40" name="39 Flecha derecha"/>
            <p:cNvSpPr/>
            <p:nvPr/>
          </p:nvSpPr>
          <p:spPr>
            <a:xfrm>
              <a:off x="4643438" y="4143380"/>
              <a:ext cx="642942" cy="285752"/>
            </a:xfrm>
            <a:prstGeom prst="rightArrow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40 Flecha derecha"/>
            <p:cNvSpPr/>
            <p:nvPr/>
          </p:nvSpPr>
          <p:spPr>
            <a:xfrm rot="10800000">
              <a:off x="4429124" y="4143380"/>
              <a:ext cx="642942" cy="285752"/>
            </a:xfrm>
            <a:prstGeom prst="rightArrow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4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32437" y="8734150"/>
            <a:ext cx="5372742" cy="2992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22706" y="6240996"/>
            <a:ext cx="4060689" cy="27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8247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307138" y="3098800"/>
            <a:ext cx="107299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4400" dirty="0">
                <a:solidFill>
                  <a:srgbClr val="D53044"/>
                </a:solidFill>
              </a:rPr>
              <a:t>¿En qué estoy interesado en colaborar?</a:t>
            </a:r>
            <a:endParaRPr lang="en-US" altLang="es-ES" sz="4400" dirty="0">
              <a:solidFill>
                <a:srgbClr val="D53044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27163" y="1270000"/>
            <a:ext cx="150812" cy="903288"/>
          </a:xfrm>
          <a:prstGeom prst="rect">
            <a:avLst/>
          </a:prstGeom>
          <a:solidFill>
            <a:srgbClr val="3A3B3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s-ES_tradnl" altLang="es-ES" sz="3600" smtClean="0">
              <a:solidFill>
                <a:schemeClr val="accent1"/>
              </a:solidFill>
            </a:endParaRPr>
          </a:p>
        </p:txBody>
      </p:sp>
      <p:sp>
        <p:nvSpPr>
          <p:cNvPr id="10" name="AutoShape 3"/>
          <p:cNvSpPr>
            <a:spLocks/>
          </p:cNvSpPr>
          <p:nvPr/>
        </p:nvSpPr>
        <p:spPr bwMode="auto">
          <a:xfrm>
            <a:off x="2490788" y="2609850"/>
            <a:ext cx="2998787" cy="2998788"/>
          </a:xfrm>
          <a:prstGeom prst="diamond">
            <a:avLst/>
          </a:prstGeom>
          <a:solidFill>
            <a:srgbClr val="D53044">
              <a:alpha val="94901"/>
            </a:srgbClr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sz="3600">
              <a:latin typeface="Calibri" pitchFamily="34" charset="0"/>
            </a:endParaRP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6307138" y="4011278"/>
            <a:ext cx="112903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s-ES" altLang="es-ES" sz="2800" b="1" dirty="0" smtClean="0">
                <a:latin typeface="Roboto Regular" charset="0"/>
              </a:rPr>
              <a:t> Grupos que tengan conocimiento a nivel teórico y de simulación a escala molecular del comportamiento del agua.</a:t>
            </a:r>
          </a:p>
          <a:p>
            <a:pPr eaLnBrk="1" hangingPunct="1">
              <a:spcBef>
                <a:spcPct val="0"/>
              </a:spcBef>
            </a:pPr>
            <a:endParaRPr lang="es-ES" altLang="es-ES" sz="2800" b="1" dirty="0" smtClean="0">
              <a:latin typeface="Roboto Regular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s-ES" altLang="es-ES" sz="2800" b="1" dirty="0" smtClean="0">
                <a:latin typeface="Roboto Regular" charset="0"/>
              </a:rPr>
              <a:t> Grupos con dispositivos capaces de detectar interacciones a distancias </a:t>
            </a:r>
            <a:r>
              <a:rPr lang="es-ES" altLang="es-ES" sz="2800" b="1" dirty="0" err="1" smtClean="0">
                <a:latin typeface="Roboto Regular" charset="0"/>
              </a:rPr>
              <a:t>nanométricas</a:t>
            </a:r>
            <a:r>
              <a:rPr lang="es-ES" altLang="es-ES" sz="2800" b="1" dirty="0" smtClean="0">
                <a:latin typeface="Roboto Regular" charset="0"/>
              </a:rPr>
              <a:t>.</a:t>
            </a:r>
          </a:p>
        </p:txBody>
      </p:sp>
      <p:sp>
        <p:nvSpPr>
          <p:cNvPr id="13" name="AutoShape 131"/>
          <p:cNvSpPr>
            <a:spLocks/>
          </p:cNvSpPr>
          <p:nvPr/>
        </p:nvSpPr>
        <p:spPr bwMode="auto">
          <a:xfrm>
            <a:off x="3619500" y="3621088"/>
            <a:ext cx="673100" cy="766762"/>
          </a:xfrm>
          <a:custGeom>
            <a:avLst/>
            <a:gdLst>
              <a:gd name="T0" fmla="*/ 10800 w 21600"/>
              <a:gd name="T1" fmla="+- 0 10800 114"/>
              <a:gd name="T2" fmla="*/ 10800 h 21373"/>
              <a:gd name="T3" fmla="*/ 10800 w 21600"/>
              <a:gd name="T4" fmla="+- 0 10800 114"/>
              <a:gd name="T5" fmla="*/ 10800 h 21373"/>
              <a:gd name="T6" fmla="*/ 10800 w 21600"/>
              <a:gd name="T7" fmla="+- 0 10800 114"/>
              <a:gd name="T8" fmla="*/ 10800 h 21373"/>
              <a:gd name="T9" fmla="*/ 10800 w 21600"/>
              <a:gd name="T10" fmla="+- 0 10800 114"/>
              <a:gd name="T11" fmla="*/ 10800 h 21373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373">
                <a:moveTo>
                  <a:pt x="13251" y="718"/>
                </a:moveTo>
                <a:cubicBezTo>
                  <a:pt x="13802" y="111"/>
                  <a:pt x="14278" y="-114"/>
                  <a:pt x="14670" y="54"/>
                </a:cubicBezTo>
                <a:cubicBezTo>
                  <a:pt x="15062" y="219"/>
                  <a:pt x="15263" y="737"/>
                  <a:pt x="15263" y="1596"/>
                </a:cubicBezTo>
                <a:lnTo>
                  <a:pt x="15263" y="19775"/>
                </a:lnTo>
                <a:cubicBezTo>
                  <a:pt x="15263" y="20634"/>
                  <a:pt x="15065" y="21152"/>
                  <a:pt x="14681" y="21320"/>
                </a:cubicBezTo>
                <a:cubicBezTo>
                  <a:pt x="14292" y="21486"/>
                  <a:pt x="13816" y="21264"/>
                  <a:pt x="13251" y="20656"/>
                </a:cubicBezTo>
                <a:lnTo>
                  <a:pt x="7758" y="14803"/>
                </a:lnTo>
                <a:lnTo>
                  <a:pt x="660" y="14803"/>
                </a:lnTo>
                <a:cubicBezTo>
                  <a:pt x="480" y="14803"/>
                  <a:pt x="324" y="14736"/>
                  <a:pt x="194" y="14604"/>
                </a:cubicBezTo>
                <a:cubicBezTo>
                  <a:pt x="67" y="14473"/>
                  <a:pt x="0" y="14304"/>
                  <a:pt x="0" y="14098"/>
                </a:cubicBezTo>
                <a:lnTo>
                  <a:pt x="0" y="7277"/>
                </a:lnTo>
                <a:cubicBezTo>
                  <a:pt x="0" y="7082"/>
                  <a:pt x="67" y="6917"/>
                  <a:pt x="194" y="6778"/>
                </a:cubicBezTo>
                <a:cubicBezTo>
                  <a:pt x="324" y="6643"/>
                  <a:pt x="480" y="6571"/>
                  <a:pt x="660" y="6571"/>
                </a:cubicBezTo>
                <a:lnTo>
                  <a:pt x="7758" y="6571"/>
                </a:lnTo>
                <a:lnTo>
                  <a:pt x="13251" y="718"/>
                </a:lnTo>
                <a:close/>
                <a:moveTo>
                  <a:pt x="18002" y="3322"/>
                </a:moveTo>
                <a:cubicBezTo>
                  <a:pt x="18331" y="3127"/>
                  <a:pt x="18666" y="3086"/>
                  <a:pt x="19023" y="3179"/>
                </a:cubicBezTo>
                <a:cubicBezTo>
                  <a:pt x="19379" y="3273"/>
                  <a:pt x="19654" y="3495"/>
                  <a:pt x="19838" y="3844"/>
                </a:cubicBezTo>
                <a:cubicBezTo>
                  <a:pt x="21017" y="6023"/>
                  <a:pt x="21599" y="8301"/>
                  <a:pt x="21599" y="10687"/>
                </a:cubicBezTo>
                <a:cubicBezTo>
                  <a:pt x="21599" y="13092"/>
                  <a:pt x="21017" y="15373"/>
                  <a:pt x="19838" y="17527"/>
                </a:cubicBezTo>
                <a:cubicBezTo>
                  <a:pt x="19584" y="18018"/>
                  <a:pt x="19189" y="18266"/>
                  <a:pt x="18659" y="18266"/>
                </a:cubicBezTo>
                <a:cubicBezTo>
                  <a:pt x="18437" y="18266"/>
                  <a:pt x="18214" y="18195"/>
                  <a:pt x="17999" y="18049"/>
                </a:cubicBezTo>
                <a:cubicBezTo>
                  <a:pt x="17671" y="17857"/>
                  <a:pt x="17459" y="17572"/>
                  <a:pt x="17353" y="17189"/>
                </a:cubicBezTo>
                <a:cubicBezTo>
                  <a:pt x="17254" y="16807"/>
                  <a:pt x="17289" y="16439"/>
                  <a:pt x="17473" y="16090"/>
                </a:cubicBezTo>
                <a:cubicBezTo>
                  <a:pt x="18419" y="14353"/>
                  <a:pt x="18892" y="12552"/>
                  <a:pt x="18892" y="10687"/>
                </a:cubicBezTo>
                <a:cubicBezTo>
                  <a:pt x="18892" y="8819"/>
                  <a:pt x="18415" y="7014"/>
                  <a:pt x="17473" y="5277"/>
                </a:cubicBezTo>
                <a:cubicBezTo>
                  <a:pt x="17289" y="4932"/>
                  <a:pt x="17254" y="4567"/>
                  <a:pt x="17353" y="4181"/>
                </a:cubicBezTo>
                <a:cubicBezTo>
                  <a:pt x="17459" y="3802"/>
                  <a:pt x="17674" y="3514"/>
                  <a:pt x="18002" y="3322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  <a:extLst/>
        </p:spPr>
        <p:txBody>
          <a:bodyPr lIns="28571" tIns="28571" rIns="28571" bIns="28571" anchor="ctr"/>
          <a:lstStyle>
            <a:lvl1pPr defTabSz="255588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defTabSz="255588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s-ES" altLang="es-ES" sz="1500" smtClean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6373713" y="12017252"/>
            <a:ext cx="8336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  <a:latin typeface="Roboto Thin"/>
                <a:ea typeface="Tahoma" panose="020B0604030504040204" pitchFamily="34" charset="0"/>
                <a:cs typeface="Tahoma" panose="020B0604030504040204" pitchFamily="34" charset="0"/>
              </a:rPr>
              <a:t> Jornadas (d)Efecto Pasillo Facultad de Ciencias</a:t>
            </a:r>
            <a:endParaRPr lang="es-ES" sz="2400" dirty="0">
              <a:solidFill>
                <a:schemeClr val="bg1">
                  <a:lumMod val="50000"/>
                </a:schemeClr>
              </a:solidFill>
              <a:latin typeface="Roboto Thin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" name="19 Imagen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492" y="11726778"/>
            <a:ext cx="893982" cy="893982"/>
          </a:xfrm>
          <a:prstGeom prst="rect">
            <a:avLst/>
          </a:prstGeom>
        </p:spPr>
      </p:pic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1743075" y="1168400"/>
            <a:ext cx="1529397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s-ES" sz="4000" dirty="0" smtClean="0">
                <a:solidFill>
                  <a:srgbClr val="D53044"/>
                </a:solidFill>
                <a:latin typeface="Roboto Black" charset="0"/>
              </a:rPr>
              <a:t>MICROGELES: </a:t>
            </a:r>
            <a:r>
              <a:rPr lang="pt-BR" altLang="es-ES" sz="4000" dirty="0" err="1" smtClean="0">
                <a:solidFill>
                  <a:srgbClr val="D53044"/>
                </a:solidFill>
                <a:latin typeface="Roboto Black" charset="0"/>
              </a:rPr>
              <a:t>Especificidad</a:t>
            </a:r>
            <a:r>
              <a:rPr lang="pt-BR" altLang="es-ES" sz="4000" dirty="0" smtClean="0">
                <a:solidFill>
                  <a:srgbClr val="D53044"/>
                </a:solidFill>
                <a:latin typeface="Roboto Black" charset="0"/>
              </a:rPr>
              <a:t> </a:t>
            </a:r>
            <a:r>
              <a:rPr lang="pt-BR" altLang="es-ES" sz="4000" dirty="0" err="1" smtClean="0">
                <a:solidFill>
                  <a:srgbClr val="D53044"/>
                </a:solidFill>
                <a:latin typeface="Roboto Black" charset="0"/>
              </a:rPr>
              <a:t>iónica</a:t>
            </a:r>
            <a:r>
              <a:rPr lang="pt-BR" altLang="es-ES" sz="4000" dirty="0" smtClean="0">
                <a:solidFill>
                  <a:srgbClr val="D53044"/>
                </a:solidFill>
                <a:latin typeface="Roboto Black" charset="0"/>
              </a:rPr>
              <a:t> o </a:t>
            </a:r>
            <a:r>
              <a:rPr lang="pt-BR" altLang="es-ES" sz="4000" dirty="0" err="1" smtClean="0">
                <a:solidFill>
                  <a:srgbClr val="D53044"/>
                </a:solidFill>
                <a:latin typeface="Roboto Black" charset="0"/>
              </a:rPr>
              <a:t>Efectos</a:t>
            </a:r>
            <a:r>
              <a:rPr lang="pt-BR" altLang="es-ES" sz="4000" dirty="0" smtClean="0">
                <a:solidFill>
                  <a:srgbClr val="D53044"/>
                </a:solidFill>
                <a:latin typeface="Roboto Black" charset="0"/>
              </a:rPr>
              <a:t> </a:t>
            </a:r>
            <a:r>
              <a:rPr lang="pt-BR" altLang="es-ES" sz="4000" dirty="0" err="1" smtClean="0">
                <a:solidFill>
                  <a:srgbClr val="D53044"/>
                </a:solidFill>
                <a:latin typeface="Roboto Black" charset="0"/>
              </a:rPr>
              <a:t>Hofmeister</a:t>
            </a:r>
            <a:r>
              <a:rPr lang="pt-BR" altLang="es-ES" sz="4000" dirty="0" smtClean="0">
                <a:solidFill>
                  <a:srgbClr val="D53044"/>
                </a:solidFill>
                <a:latin typeface="Roboto Black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4000" dirty="0" smtClean="0">
              <a:solidFill>
                <a:srgbClr val="D53044"/>
              </a:solidFill>
              <a:latin typeface="Roboto Black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1863390" y="7026446"/>
            <a:ext cx="1447549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2400" b="1" dirty="0" smtClean="0">
                <a:solidFill>
                  <a:prstClr val="black"/>
                </a:solidFill>
                <a:latin typeface="Roboto Light"/>
                <a:ea typeface="+mn-ea"/>
              </a:rPr>
              <a:t>Investigadores:</a:t>
            </a:r>
          </a:p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es-ES" sz="2400" dirty="0" smtClean="0">
              <a:solidFill>
                <a:prstClr val="black"/>
              </a:solidFill>
              <a:latin typeface="Roboto Light"/>
              <a:ea typeface="+mn-ea"/>
            </a:endParaRPr>
          </a:p>
          <a:p>
            <a:pPr marL="285750" lvl="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s-ES" sz="2400" dirty="0" smtClean="0">
                <a:solidFill>
                  <a:prstClr val="black"/>
                </a:solidFill>
                <a:latin typeface="Roboto Light"/>
                <a:ea typeface="+mn-ea"/>
              </a:rPr>
              <a:t>Delfina Bastos: </a:t>
            </a:r>
            <a:r>
              <a:rPr lang="es-ES" sz="2400" dirty="0" smtClean="0">
                <a:solidFill>
                  <a:prstClr val="black"/>
                </a:solidFill>
                <a:latin typeface="Roboto Light"/>
                <a:ea typeface="+mn-ea"/>
                <a:hlinkClick r:id="rId4"/>
              </a:rPr>
              <a:t>dbastos@ugr.es</a:t>
            </a:r>
            <a:endParaRPr lang="es-ES" sz="2400" dirty="0" smtClean="0">
              <a:solidFill>
                <a:prstClr val="black"/>
              </a:solidFill>
              <a:latin typeface="Roboto Light"/>
              <a:ea typeface="+mn-ea"/>
            </a:endParaRPr>
          </a:p>
          <a:p>
            <a:pPr marL="285750" lvl="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s-ES" sz="2400" dirty="0" smtClean="0">
              <a:solidFill>
                <a:prstClr val="black"/>
              </a:solidFill>
              <a:latin typeface="Roboto Light"/>
              <a:ea typeface="+mn-ea"/>
            </a:endParaRPr>
          </a:p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2400" b="1" dirty="0" smtClean="0">
                <a:solidFill>
                  <a:prstClr val="black"/>
                </a:solidFill>
                <a:latin typeface="Roboto Light"/>
                <a:ea typeface="+mn-ea"/>
              </a:rPr>
              <a:t>Colaboraciones:</a:t>
            </a:r>
          </a:p>
          <a:p>
            <a:pPr marL="285750" lvl="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rgbClr val="4F81BD"/>
                </a:solidFill>
                <a:latin typeface="Roboto Light"/>
                <a:ea typeface="+mn-ea"/>
              </a:rPr>
              <a:t>Dr.  </a:t>
            </a:r>
            <a:r>
              <a:rPr lang="es-ES" sz="2400" dirty="0" err="1" smtClean="0">
                <a:solidFill>
                  <a:srgbClr val="4F81BD"/>
                </a:solidFill>
                <a:latin typeface="Roboto Light"/>
                <a:ea typeface="+mn-ea"/>
              </a:rPr>
              <a:t>Drummond</a:t>
            </a:r>
            <a:r>
              <a:rPr lang="es-ES" sz="2400" dirty="0" smtClean="0">
                <a:solidFill>
                  <a:prstClr val="black"/>
                </a:solidFill>
                <a:latin typeface="Roboto Light"/>
                <a:ea typeface="+mn-ea"/>
              </a:rPr>
              <a:t>. Centro de Investigación Paul Pascal (CRPP). Unidad Mixta CNRS-Universidad de Burdeos</a:t>
            </a:r>
          </a:p>
          <a:p>
            <a:pPr marL="285750" lvl="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rgbClr val="4F81BD"/>
                </a:solidFill>
                <a:latin typeface="Roboto Light"/>
                <a:ea typeface="+mn-ea"/>
              </a:rPr>
              <a:t>Dr. </a:t>
            </a:r>
            <a:r>
              <a:rPr lang="es-ES" sz="2400" dirty="0" err="1" smtClean="0">
                <a:solidFill>
                  <a:srgbClr val="4F81BD"/>
                </a:solidFill>
                <a:latin typeface="Roboto Light"/>
                <a:ea typeface="+mn-ea"/>
              </a:rPr>
              <a:t>Faraudo</a:t>
            </a:r>
            <a:r>
              <a:rPr lang="es-ES" sz="2400" dirty="0" smtClean="0">
                <a:solidFill>
                  <a:prstClr val="black"/>
                </a:solidFill>
                <a:latin typeface="Roboto Light"/>
                <a:ea typeface="+mn-ea"/>
              </a:rPr>
              <a:t>.  Instituto de Ciencia de Materiales de Barcelona (ICMAB). CSIC. </a:t>
            </a:r>
            <a:r>
              <a:rPr lang="es-ES" sz="2400" dirty="0" err="1" smtClean="0">
                <a:solidFill>
                  <a:prstClr val="black"/>
                </a:solidFill>
                <a:latin typeface="Roboto Light"/>
                <a:ea typeface="+mn-ea"/>
              </a:rPr>
              <a:t>Bellaterra</a:t>
            </a:r>
            <a:r>
              <a:rPr lang="es-ES" sz="2400" dirty="0" smtClean="0">
                <a:solidFill>
                  <a:prstClr val="black"/>
                </a:solidFill>
                <a:latin typeface="Roboto Light"/>
                <a:ea typeface="+mn-ea"/>
              </a:rPr>
              <a:t>, Barcelona.</a:t>
            </a:r>
            <a:endParaRPr lang="es-ES" sz="2400" b="1" dirty="0" smtClean="0">
              <a:solidFill>
                <a:prstClr val="black"/>
              </a:solidFill>
              <a:latin typeface="Roboto Light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307138" y="3098800"/>
            <a:ext cx="87153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4400" dirty="0">
                <a:solidFill>
                  <a:srgbClr val="D53044"/>
                </a:solidFill>
              </a:rPr>
              <a:t>¿</a:t>
            </a:r>
            <a:r>
              <a:rPr lang="en-US" altLang="es-ES" sz="4400" dirty="0" err="1">
                <a:solidFill>
                  <a:srgbClr val="D53044"/>
                </a:solidFill>
              </a:rPr>
              <a:t>Qué</a:t>
            </a:r>
            <a:r>
              <a:rPr lang="en-US" altLang="es-ES" sz="4400" dirty="0">
                <a:solidFill>
                  <a:srgbClr val="D53044"/>
                </a:solidFill>
              </a:rPr>
              <a:t> </a:t>
            </a:r>
            <a:r>
              <a:rPr lang="en-US" altLang="es-ES" sz="4400" dirty="0" err="1">
                <a:solidFill>
                  <a:srgbClr val="D53044"/>
                </a:solidFill>
              </a:rPr>
              <a:t>sabemos</a:t>
            </a:r>
            <a:r>
              <a:rPr lang="en-US" altLang="es-ES" sz="4400" dirty="0">
                <a:solidFill>
                  <a:srgbClr val="D53044"/>
                </a:solidFill>
              </a:rPr>
              <a:t> </a:t>
            </a:r>
            <a:r>
              <a:rPr lang="en-US" altLang="es-ES" sz="4400" dirty="0" err="1">
                <a:solidFill>
                  <a:srgbClr val="D53044"/>
                </a:solidFill>
              </a:rPr>
              <a:t>hacer</a:t>
            </a:r>
            <a:r>
              <a:rPr lang="en-US" altLang="es-ES" sz="4400" dirty="0">
                <a:solidFill>
                  <a:srgbClr val="D53044"/>
                </a:solidFill>
              </a:rPr>
              <a:t>?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27163" y="1270000"/>
            <a:ext cx="150812" cy="903288"/>
          </a:xfrm>
          <a:prstGeom prst="rect">
            <a:avLst/>
          </a:prstGeom>
          <a:solidFill>
            <a:srgbClr val="3A3B3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s-ES_tradnl" altLang="es-ES" sz="3600" smtClean="0">
              <a:solidFill>
                <a:schemeClr val="accent1"/>
              </a:solidFill>
            </a:endParaRPr>
          </a:p>
        </p:txBody>
      </p:sp>
      <p:sp>
        <p:nvSpPr>
          <p:cNvPr id="10" name="AutoShape 3"/>
          <p:cNvSpPr>
            <a:spLocks/>
          </p:cNvSpPr>
          <p:nvPr/>
        </p:nvSpPr>
        <p:spPr bwMode="auto">
          <a:xfrm>
            <a:off x="2489993" y="2566696"/>
            <a:ext cx="2998787" cy="2998788"/>
          </a:xfrm>
          <a:prstGeom prst="diamond">
            <a:avLst/>
          </a:prstGeom>
          <a:solidFill>
            <a:srgbClr val="D53044">
              <a:alpha val="94901"/>
            </a:srgbClr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sz="3600">
              <a:latin typeface="Calibri" pitchFamily="34" charset="0"/>
            </a:endParaRPr>
          </a:p>
        </p:txBody>
      </p:sp>
      <p:sp>
        <p:nvSpPr>
          <p:cNvPr id="11" name="AutoShape 12"/>
          <p:cNvSpPr>
            <a:spLocks/>
          </p:cNvSpPr>
          <p:nvPr/>
        </p:nvSpPr>
        <p:spPr bwMode="auto">
          <a:xfrm>
            <a:off x="3552825" y="3541713"/>
            <a:ext cx="873125" cy="958850"/>
          </a:xfrm>
          <a:custGeom>
            <a:avLst/>
            <a:gdLst>
              <a:gd name="T0" fmla="+- 0 10802 114"/>
              <a:gd name="T1" fmla="*/ T0 w 21376"/>
              <a:gd name="T2" fmla="*/ 10800 h 21600"/>
              <a:gd name="T3" fmla="+- 0 10802 114"/>
              <a:gd name="T4" fmla="*/ T3 w 21376"/>
              <a:gd name="T5" fmla="*/ 10800 h 21600"/>
              <a:gd name="T6" fmla="+- 0 10802 114"/>
              <a:gd name="T7" fmla="*/ T6 w 21376"/>
              <a:gd name="T8" fmla="*/ 10800 h 21600"/>
              <a:gd name="T9" fmla="+- 0 10802 114"/>
              <a:gd name="T10" fmla="*/ T9 w 2137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76" h="21600">
                <a:moveTo>
                  <a:pt x="21036" y="18604"/>
                </a:moveTo>
                <a:cubicBezTo>
                  <a:pt x="21454" y="19261"/>
                  <a:pt x="21486" y="19922"/>
                  <a:pt x="21134" y="20586"/>
                </a:cubicBezTo>
                <a:cubicBezTo>
                  <a:pt x="20969" y="20915"/>
                  <a:pt x="20731" y="21168"/>
                  <a:pt x="20427" y="21338"/>
                </a:cubicBezTo>
                <a:cubicBezTo>
                  <a:pt x="20122" y="21514"/>
                  <a:pt x="19797" y="21599"/>
                  <a:pt x="19455" y="21599"/>
                </a:cubicBezTo>
                <a:lnTo>
                  <a:pt x="1928" y="21599"/>
                </a:lnTo>
                <a:cubicBezTo>
                  <a:pt x="1585" y="21599"/>
                  <a:pt x="1263" y="21514"/>
                  <a:pt x="965" y="21338"/>
                </a:cubicBezTo>
                <a:cubicBezTo>
                  <a:pt x="663" y="21168"/>
                  <a:pt x="425" y="20915"/>
                  <a:pt x="248" y="20586"/>
                </a:cubicBezTo>
                <a:cubicBezTo>
                  <a:pt x="-114" y="19914"/>
                  <a:pt x="-80" y="19250"/>
                  <a:pt x="344" y="18604"/>
                </a:cubicBezTo>
                <a:lnTo>
                  <a:pt x="7509" y="7313"/>
                </a:lnTo>
                <a:lnTo>
                  <a:pt x="7509" y="2167"/>
                </a:lnTo>
                <a:lnTo>
                  <a:pt x="6427" y="2167"/>
                </a:lnTo>
                <a:cubicBezTo>
                  <a:pt x="6122" y="2167"/>
                  <a:pt x="5870" y="2061"/>
                  <a:pt x="5670" y="1850"/>
                </a:cubicBezTo>
                <a:cubicBezTo>
                  <a:pt x="5473" y="1638"/>
                  <a:pt x="5371" y="1380"/>
                  <a:pt x="5371" y="1072"/>
                </a:cubicBezTo>
                <a:cubicBezTo>
                  <a:pt x="5371" y="778"/>
                  <a:pt x="5473" y="528"/>
                  <a:pt x="5670" y="320"/>
                </a:cubicBezTo>
                <a:cubicBezTo>
                  <a:pt x="5870" y="108"/>
                  <a:pt x="6122" y="0"/>
                  <a:pt x="6427" y="0"/>
                </a:cubicBezTo>
                <a:lnTo>
                  <a:pt x="14953" y="0"/>
                </a:lnTo>
                <a:cubicBezTo>
                  <a:pt x="15260" y="0"/>
                  <a:pt x="15515" y="108"/>
                  <a:pt x="15724" y="320"/>
                </a:cubicBezTo>
                <a:cubicBezTo>
                  <a:pt x="15933" y="528"/>
                  <a:pt x="16038" y="778"/>
                  <a:pt x="16038" y="1072"/>
                </a:cubicBezTo>
                <a:cubicBezTo>
                  <a:pt x="16038" y="1380"/>
                  <a:pt x="15933" y="1638"/>
                  <a:pt x="15724" y="1850"/>
                </a:cubicBezTo>
                <a:cubicBezTo>
                  <a:pt x="15515" y="2061"/>
                  <a:pt x="15260" y="2167"/>
                  <a:pt x="14953" y="2167"/>
                </a:cubicBezTo>
                <a:lnTo>
                  <a:pt x="13900" y="2167"/>
                </a:lnTo>
                <a:lnTo>
                  <a:pt x="13900" y="7339"/>
                </a:lnTo>
                <a:lnTo>
                  <a:pt x="21036" y="18604"/>
                </a:lnTo>
                <a:close/>
                <a:moveTo>
                  <a:pt x="5261" y="14865"/>
                </a:moveTo>
                <a:lnTo>
                  <a:pt x="16122" y="14865"/>
                </a:lnTo>
                <a:lnTo>
                  <a:pt x="11773" y="7974"/>
                </a:lnTo>
                <a:lnTo>
                  <a:pt x="11773" y="2167"/>
                </a:lnTo>
                <a:lnTo>
                  <a:pt x="9635" y="2167"/>
                </a:lnTo>
                <a:lnTo>
                  <a:pt x="9635" y="7947"/>
                </a:lnTo>
                <a:lnTo>
                  <a:pt x="5261" y="148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76192" tIns="76192" rIns="76192" bIns="76192" anchor="ctr"/>
          <a:lstStyle>
            <a:lvl1pPr defTabSz="684213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defTabSz="684213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s-ES" altLang="es-ES" sz="4300" smtClean="0">
              <a:solidFill>
                <a:srgbClr val="44CEB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17" name="AutoShape 12"/>
          <p:cNvSpPr>
            <a:spLocks/>
          </p:cNvSpPr>
          <p:nvPr/>
        </p:nvSpPr>
        <p:spPr bwMode="auto">
          <a:xfrm>
            <a:off x="362466" y="3586665"/>
            <a:ext cx="873125" cy="958850"/>
          </a:xfrm>
          <a:custGeom>
            <a:avLst/>
            <a:gdLst>
              <a:gd name="T0" fmla="+- 0 10802 114"/>
              <a:gd name="T1" fmla="*/ T0 w 21376"/>
              <a:gd name="T2" fmla="*/ 10800 h 21600"/>
              <a:gd name="T3" fmla="+- 0 10802 114"/>
              <a:gd name="T4" fmla="*/ T3 w 21376"/>
              <a:gd name="T5" fmla="*/ 10800 h 21600"/>
              <a:gd name="T6" fmla="+- 0 10802 114"/>
              <a:gd name="T7" fmla="*/ T6 w 21376"/>
              <a:gd name="T8" fmla="*/ 10800 h 21600"/>
              <a:gd name="T9" fmla="+- 0 10802 114"/>
              <a:gd name="T10" fmla="*/ T9 w 2137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76" h="21600">
                <a:moveTo>
                  <a:pt x="21036" y="18604"/>
                </a:moveTo>
                <a:cubicBezTo>
                  <a:pt x="21454" y="19261"/>
                  <a:pt x="21486" y="19922"/>
                  <a:pt x="21134" y="20586"/>
                </a:cubicBezTo>
                <a:cubicBezTo>
                  <a:pt x="20969" y="20915"/>
                  <a:pt x="20731" y="21168"/>
                  <a:pt x="20427" y="21338"/>
                </a:cubicBezTo>
                <a:cubicBezTo>
                  <a:pt x="20122" y="21514"/>
                  <a:pt x="19797" y="21599"/>
                  <a:pt x="19455" y="21599"/>
                </a:cubicBezTo>
                <a:lnTo>
                  <a:pt x="1928" y="21599"/>
                </a:lnTo>
                <a:cubicBezTo>
                  <a:pt x="1585" y="21599"/>
                  <a:pt x="1263" y="21514"/>
                  <a:pt x="965" y="21338"/>
                </a:cubicBezTo>
                <a:cubicBezTo>
                  <a:pt x="663" y="21168"/>
                  <a:pt x="425" y="20915"/>
                  <a:pt x="248" y="20586"/>
                </a:cubicBezTo>
                <a:cubicBezTo>
                  <a:pt x="-114" y="19914"/>
                  <a:pt x="-80" y="19250"/>
                  <a:pt x="344" y="18604"/>
                </a:cubicBezTo>
                <a:lnTo>
                  <a:pt x="7509" y="7313"/>
                </a:lnTo>
                <a:lnTo>
                  <a:pt x="7509" y="2167"/>
                </a:lnTo>
                <a:lnTo>
                  <a:pt x="6427" y="2167"/>
                </a:lnTo>
                <a:cubicBezTo>
                  <a:pt x="6122" y="2167"/>
                  <a:pt x="5870" y="2061"/>
                  <a:pt x="5670" y="1850"/>
                </a:cubicBezTo>
                <a:cubicBezTo>
                  <a:pt x="5473" y="1638"/>
                  <a:pt x="5371" y="1380"/>
                  <a:pt x="5371" y="1072"/>
                </a:cubicBezTo>
                <a:cubicBezTo>
                  <a:pt x="5371" y="778"/>
                  <a:pt x="5473" y="528"/>
                  <a:pt x="5670" y="320"/>
                </a:cubicBezTo>
                <a:cubicBezTo>
                  <a:pt x="5870" y="108"/>
                  <a:pt x="6122" y="0"/>
                  <a:pt x="6427" y="0"/>
                </a:cubicBezTo>
                <a:lnTo>
                  <a:pt x="14953" y="0"/>
                </a:lnTo>
                <a:cubicBezTo>
                  <a:pt x="15260" y="0"/>
                  <a:pt x="15515" y="108"/>
                  <a:pt x="15724" y="320"/>
                </a:cubicBezTo>
                <a:cubicBezTo>
                  <a:pt x="15933" y="528"/>
                  <a:pt x="16038" y="778"/>
                  <a:pt x="16038" y="1072"/>
                </a:cubicBezTo>
                <a:cubicBezTo>
                  <a:pt x="16038" y="1380"/>
                  <a:pt x="15933" y="1638"/>
                  <a:pt x="15724" y="1850"/>
                </a:cubicBezTo>
                <a:cubicBezTo>
                  <a:pt x="15515" y="2061"/>
                  <a:pt x="15260" y="2167"/>
                  <a:pt x="14953" y="2167"/>
                </a:cubicBezTo>
                <a:lnTo>
                  <a:pt x="13900" y="2167"/>
                </a:lnTo>
                <a:lnTo>
                  <a:pt x="13900" y="7339"/>
                </a:lnTo>
                <a:lnTo>
                  <a:pt x="21036" y="18604"/>
                </a:lnTo>
                <a:close/>
                <a:moveTo>
                  <a:pt x="5261" y="14865"/>
                </a:moveTo>
                <a:lnTo>
                  <a:pt x="16122" y="14865"/>
                </a:lnTo>
                <a:lnTo>
                  <a:pt x="11773" y="7974"/>
                </a:lnTo>
                <a:lnTo>
                  <a:pt x="11773" y="2167"/>
                </a:lnTo>
                <a:lnTo>
                  <a:pt x="9635" y="2167"/>
                </a:lnTo>
                <a:lnTo>
                  <a:pt x="9635" y="7947"/>
                </a:lnTo>
                <a:lnTo>
                  <a:pt x="5261" y="148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76192" tIns="76192" rIns="76192" bIns="76192" anchor="ctr"/>
          <a:lstStyle>
            <a:lvl1pPr defTabSz="684213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defTabSz="684213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s-ES" altLang="es-ES" sz="4300" smtClean="0">
              <a:solidFill>
                <a:srgbClr val="44CEB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6373713" y="12017252"/>
            <a:ext cx="8336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  <a:latin typeface="Roboto Thin"/>
                <a:ea typeface="Tahoma" panose="020B0604030504040204" pitchFamily="34" charset="0"/>
                <a:cs typeface="Tahoma" panose="020B0604030504040204" pitchFamily="34" charset="0"/>
              </a:rPr>
              <a:t> Jornadas (d)Efecto Pasillo Facultad de Ciencias</a:t>
            </a:r>
            <a:endParaRPr lang="es-ES" sz="2400" dirty="0">
              <a:solidFill>
                <a:schemeClr val="bg1">
                  <a:lumMod val="50000"/>
                </a:schemeClr>
              </a:solidFill>
              <a:latin typeface="Roboto Thin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492" y="11726778"/>
            <a:ext cx="893982" cy="893982"/>
          </a:xfrm>
          <a:prstGeom prst="rect">
            <a:avLst/>
          </a:prstGeom>
        </p:spPr>
      </p:pic>
      <p:sp>
        <p:nvSpPr>
          <p:cNvPr id="16" name="TextBox 13"/>
          <p:cNvSpPr txBox="1">
            <a:spLocks noChangeArrowheads="1"/>
          </p:cNvSpPr>
          <p:nvPr/>
        </p:nvSpPr>
        <p:spPr bwMode="auto">
          <a:xfrm>
            <a:off x="1743074" y="1168400"/>
            <a:ext cx="165449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s-ES" sz="4000" dirty="0" smtClean="0">
                <a:solidFill>
                  <a:srgbClr val="D53044"/>
                </a:solidFill>
                <a:latin typeface="Roboto Black" charset="0"/>
              </a:rPr>
              <a:t>FLUIDOS NO-NEWTONIANOS - REOLOGÍA – COLOIDES MAGNÉTICOS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4000" dirty="0" smtClean="0">
              <a:solidFill>
                <a:srgbClr val="D53044"/>
              </a:solidFill>
              <a:latin typeface="Roboto Black" charset="0"/>
            </a:endParaRPr>
          </a:p>
        </p:txBody>
      </p:sp>
      <p:grpSp>
        <p:nvGrpSpPr>
          <p:cNvPr id="221" name="123 Grupo"/>
          <p:cNvGrpSpPr>
            <a:grpSpLocks noChangeAspect="1"/>
          </p:cNvGrpSpPr>
          <p:nvPr/>
        </p:nvGrpSpPr>
        <p:grpSpPr bwMode="auto">
          <a:xfrm>
            <a:off x="5609426" y="7235460"/>
            <a:ext cx="2382519" cy="1655763"/>
            <a:chOff x="4007504" y="2125298"/>
            <a:chExt cx="5731680" cy="3981450"/>
          </a:xfrm>
        </p:grpSpPr>
        <p:grpSp>
          <p:nvGrpSpPr>
            <p:cNvPr id="222" name="Group 37"/>
            <p:cNvGrpSpPr>
              <a:grpSpLocks/>
            </p:cNvGrpSpPr>
            <p:nvPr/>
          </p:nvGrpSpPr>
          <p:grpSpPr bwMode="auto">
            <a:xfrm>
              <a:off x="4578350" y="2125298"/>
              <a:ext cx="5160834" cy="3981450"/>
              <a:chOff x="4578350" y="2125298"/>
              <a:chExt cx="5160834" cy="3981450"/>
            </a:xfrm>
          </p:grpSpPr>
          <p:grpSp>
            <p:nvGrpSpPr>
              <p:cNvPr id="231" name="Group 32"/>
              <p:cNvGrpSpPr>
                <a:grpSpLocks/>
              </p:cNvGrpSpPr>
              <p:nvPr/>
            </p:nvGrpSpPr>
            <p:grpSpPr bwMode="auto">
              <a:xfrm>
                <a:off x="4578350" y="2125298"/>
                <a:ext cx="5160834" cy="3981450"/>
                <a:chOff x="4578350" y="2125298"/>
                <a:chExt cx="5160834" cy="3981450"/>
              </a:xfrm>
            </p:grpSpPr>
            <p:pic>
              <p:nvPicPr>
                <p:cNvPr id="235" name="Picture 3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78350" y="2125298"/>
                  <a:ext cx="4552950" cy="39814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36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662532">
                  <a:off x="6484386" y="3766767"/>
                  <a:ext cx="1054763" cy="314423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ES" sz="1800" b="0" i="0" u="none" strike="noStrike" kern="0" cap="none" spc="0" normalizeH="0" baseline="0" noProof="0">
                      <a:ln>
                        <a:noFill/>
                      </a:ln>
                      <a:noFill/>
                      <a:effectLst/>
                      <a:uLnTx/>
                      <a:uFillTx/>
                      <a:latin typeface="Arial" pitchFamily="34" charset="0"/>
                    </a:rPr>
                    <a:t> </a:t>
                  </a:r>
                </a:p>
              </p:txBody>
            </p:sp>
            <p:cxnSp>
              <p:nvCxnSpPr>
                <p:cNvPr id="237" name="Straight Arrow Connector 6"/>
                <p:cNvCxnSpPr/>
                <p:nvPr/>
              </p:nvCxnSpPr>
              <p:spPr>
                <a:xfrm flipH="1">
                  <a:off x="6716023" y="3992819"/>
                  <a:ext cx="178404" cy="25938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  <a:headEnd type="stealth" w="sm" len="sm"/>
                  <a:tailEnd type="stealth" w="sm" len="sm"/>
                </a:ln>
                <a:effectLst/>
              </p:spPr>
            </p:cxnSp>
            <p:cxnSp>
              <p:nvCxnSpPr>
                <p:cNvPr id="238" name="Straight Arrow Connector 8"/>
                <p:cNvCxnSpPr/>
                <p:nvPr/>
              </p:nvCxnSpPr>
              <p:spPr>
                <a:xfrm flipH="1">
                  <a:off x="5966720" y="3889067"/>
                  <a:ext cx="0" cy="269106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  <a:headEnd type="stealth" w="sm" len="sm"/>
                  <a:tailEnd type="stealth" w="sm" len="sm"/>
                </a:ln>
                <a:effectLst/>
              </p:spPr>
            </p:cxnSp>
            <p:sp>
              <p:nvSpPr>
                <p:cNvPr id="239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5010" y="3900809"/>
                  <a:ext cx="651906" cy="314423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ES" sz="1800" b="0" i="0" u="none" strike="noStrike" kern="0" cap="none" spc="0" normalizeH="0" baseline="0" noProof="0">
                      <a:ln>
                        <a:noFill/>
                      </a:ln>
                      <a:noFill/>
                      <a:effectLst/>
                      <a:uLnTx/>
                      <a:uFillTx/>
                      <a:latin typeface="Arial" pitchFamily="34" charset="0"/>
                    </a:rPr>
                    <a:t> </a:t>
                  </a:r>
                </a:p>
              </p:txBody>
            </p:sp>
            <p:cxnSp>
              <p:nvCxnSpPr>
                <p:cNvPr id="240" name="Straight Arrow Connector 12"/>
                <p:cNvCxnSpPr/>
                <p:nvPr/>
              </p:nvCxnSpPr>
              <p:spPr>
                <a:xfrm>
                  <a:off x="9109899" y="4232743"/>
                  <a:ext cx="3243" cy="538209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  <a:headEnd type="stealth" w="sm" len="sm"/>
                  <a:tailEnd type="stealth" w="sm" len="sm"/>
                </a:ln>
                <a:effectLst/>
              </p:spPr>
            </p:cxnSp>
            <p:sp>
              <p:nvSpPr>
                <p:cNvPr id="24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9119507" y="4363767"/>
                  <a:ext cx="619677" cy="3144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s-ES_tradnl" sz="4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 charset="0"/>
                      <a:ea typeface="Times New Roman" charset="0"/>
                      <a:cs typeface="Times New Roman" charset="0"/>
                    </a:rPr>
                    <a:t>3 mm</a:t>
                  </a:r>
                </a:p>
              </p:txBody>
            </p:sp>
            <p:cxnSp>
              <p:nvCxnSpPr>
                <p:cNvPr id="242" name="Straight Arrow Connector 16"/>
                <p:cNvCxnSpPr/>
                <p:nvPr/>
              </p:nvCxnSpPr>
              <p:spPr>
                <a:xfrm>
                  <a:off x="9109899" y="4051179"/>
                  <a:ext cx="3243" cy="184808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  <a:headEnd type="stealth" w="sm" len="sm"/>
                  <a:tailEnd type="stealth" w="sm" len="sm"/>
                </a:ln>
                <a:effectLst/>
              </p:spPr>
            </p:cxnSp>
            <p:sp>
              <p:nvSpPr>
                <p:cNvPr id="243" name="TextBox 17"/>
                <p:cNvSpPr txBox="1">
                  <a:spLocks noChangeArrowheads="1"/>
                </p:cNvSpPr>
                <p:nvPr/>
              </p:nvSpPr>
              <p:spPr bwMode="auto">
                <a:xfrm>
                  <a:off x="9119509" y="4012253"/>
                  <a:ext cx="540534" cy="4401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s-ES_tradnl" sz="4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 charset="0"/>
                      <a:ea typeface="Times New Roman" charset="0"/>
                      <a:cs typeface="Times New Roman" charset="0"/>
                    </a:rPr>
                    <a:t>1 mm</a:t>
                  </a:r>
                </a:p>
              </p:txBody>
            </p:sp>
            <p:cxnSp>
              <p:nvCxnSpPr>
                <p:cNvPr id="244" name="Straight Arrow Connector 25"/>
                <p:cNvCxnSpPr/>
                <p:nvPr/>
              </p:nvCxnSpPr>
              <p:spPr>
                <a:xfrm flipH="1">
                  <a:off x="6505179" y="2310106"/>
                  <a:ext cx="6487" cy="684108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ysClr val="window" lastClr="FFFFFF"/>
                  </a:solidFill>
                  <a:prstDash val="solid"/>
                  <a:tailEnd type="triangle"/>
                </a:ln>
                <a:effectLst/>
              </p:spPr>
            </p:cxnSp>
            <p:cxnSp>
              <p:nvCxnSpPr>
                <p:cNvPr id="245" name="Straight Arrow Connector 27"/>
                <p:cNvCxnSpPr/>
                <p:nvPr/>
              </p:nvCxnSpPr>
              <p:spPr>
                <a:xfrm flipH="1">
                  <a:off x="6657636" y="2329559"/>
                  <a:ext cx="6487" cy="684108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ysClr val="window" lastClr="FFFFFF"/>
                  </a:solidFill>
                  <a:prstDash val="solid"/>
                  <a:tailEnd type="triangle"/>
                </a:ln>
                <a:effectLst/>
              </p:spPr>
            </p:cxnSp>
            <p:cxnSp>
              <p:nvCxnSpPr>
                <p:cNvPr id="246" name="Straight Arrow Connector 28"/>
                <p:cNvCxnSpPr/>
                <p:nvPr/>
              </p:nvCxnSpPr>
              <p:spPr>
                <a:xfrm flipH="1">
                  <a:off x="6810091" y="2332800"/>
                  <a:ext cx="6487" cy="684110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ysClr val="window" lastClr="FFFFFF"/>
                  </a:solidFill>
                  <a:prstDash val="solid"/>
                  <a:tailEnd type="triangle"/>
                </a:ln>
                <a:effectLst/>
              </p:spPr>
            </p:cxnSp>
            <p:cxnSp>
              <p:nvCxnSpPr>
                <p:cNvPr id="247" name="Straight Arrow Connector 29"/>
                <p:cNvCxnSpPr/>
                <p:nvPr/>
              </p:nvCxnSpPr>
              <p:spPr>
                <a:xfrm flipH="1">
                  <a:off x="6962547" y="2326316"/>
                  <a:ext cx="6487" cy="684110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ysClr val="window" lastClr="FFFFFF"/>
                  </a:solidFill>
                  <a:prstDash val="solid"/>
                  <a:tailEnd type="triangle"/>
                </a:ln>
                <a:effectLst/>
              </p:spPr>
            </p:cxnSp>
            <p:cxnSp>
              <p:nvCxnSpPr>
                <p:cNvPr id="248" name="Straight Arrow Connector 30"/>
                <p:cNvCxnSpPr/>
                <p:nvPr/>
              </p:nvCxnSpPr>
              <p:spPr>
                <a:xfrm flipH="1">
                  <a:off x="7115002" y="2316590"/>
                  <a:ext cx="6487" cy="684108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ysClr val="window" lastClr="FFFFFF"/>
                  </a:solidFill>
                  <a:prstDash val="solid"/>
                  <a:tailEnd type="triangle"/>
                </a:ln>
                <a:effectLst/>
              </p:spPr>
            </p:cxnSp>
            <p:sp>
              <p:nvSpPr>
                <p:cNvPr id="249" name="TextBox 31"/>
                <p:cNvSpPr txBox="1">
                  <a:spLocks noChangeArrowheads="1"/>
                </p:cNvSpPr>
                <p:nvPr/>
              </p:nvSpPr>
              <p:spPr bwMode="auto">
                <a:xfrm>
                  <a:off x="6261143" y="2240357"/>
                  <a:ext cx="1160932" cy="3773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s-ES_tradnl" sz="6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Times" charset="0"/>
                      <a:ea typeface="Times" charset="0"/>
                      <a:cs typeface="Times" charset="0"/>
                    </a:rPr>
                    <a:t>Light source</a:t>
                  </a:r>
                </a:p>
              </p:txBody>
            </p:sp>
          </p:grpSp>
          <p:sp>
            <p:nvSpPr>
              <p:cNvPr id="232" name="TextBox 33"/>
              <p:cNvSpPr txBox="1">
                <a:spLocks noChangeArrowheads="1"/>
              </p:cNvSpPr>
              <p:nvPr/>
            </p:nvSpPr>
            <p:spPr bwMode="auto">
              <a:xfrm>
                <a:off x="6446211" y="5286911"/>
                <a:ext cx="983231" cy="565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s-ES_tradn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imes" charset="0"/>
                    <a:ea typeface="Times" charset="0"/>
                    <a:cs typeface="Times" charset="0"/>
                  </a:rPr>
                  <a:t>10</a:t>
                </a:r>
                <a:r>
                  <a:rPr kumimoji="0" lang="en-US" altLang="es-ES_tradn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imes" charset="0"/>
                    <a:ea typeface="Times" charset="0"/>
                    <a:cs typeface="Times" charset="0"/>
                    <a:sym typeface="Symbol" charset="2"/>
                  </a:rPr>
                  <a:t></a:t>
                </a:r>
                <a:endParaRPr kumimoji="0" lang="en-US" altLang="es-ES_tradnl" sz="6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" charset="0"/>
                  <a:ea typeface="Times" charset="0"/>
                  <a:cs typeface="Times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s-ES_tradn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imes" charset="0"/>
                    <a:ea typeface="Times" charset="0"/>
                    <a:cs typeface="Times" charset="0"/>
                  </a:rPr>
                  <a:t>Objective</a:t>
                </a:r>
              </a:p>
            </p:txBody>
          </p:sp>
          <p:sp>
            <p:nvSpPr>
              <p:cNvPr id="233" name="TextBox 34"/>
              <p:cNvSpPr txBox="1">
                <a:spLocks noChangeArrowheads="1"/>
              </p:cNvSpPr>
              <p:nvPr/>
            </p:nvSpPr>
            <p:spPr bwMode="auto">
              <a:xfrm>
                <a:off x="5473621" y="2941353"/>
                <a:ext cx="662257" cy="377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s-ES_tradn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charset="0"/>
                    <a:ea typeface="Times New Roman" charset="0"/>
                    <a:cs typeface="Times New Roman" charset="0"/>
                  </a:rPr>
                  <a:t>Inlet</a:t>
                </a:r>
              </a:p>
            </p:txBody>
          </p:sp>
          <p:sp>
            <p:nvSpPr>
              <p:cNvPr id="234" name="TextBox 35"/>
              <p:cNvSpPr txBox="1">
                <a:spLocks noChangeArrowheads="1"/>
              </p:cNvSpPr>
              <p:nvPr/>
            </p:nvSpPr>
            <p:spPr bwMode="auto">
              <a:xfrm>
                <a:off x="7590475" y="3449839"/>
                <a:ext cx="767065" cy="377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s-ES_tradn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charset="0"/>
                    <a:ea typeface="Times New Roman" charset="0"/>
                    <a:cs typeface="Times New Roman" charset="0"/>
                  </a:rPr>
                  <a:t>Outlet</a:t>
                </a:r>
              </a:p>
            </p:txBody>
          </p:sp>
        </p:grpSp>
        <p:sp>
          <p:nvSpPr>
            <p:cNvPr id="223" name="TextBox 46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6465478" y="4257429"/>
              <a:ext cx="499689" cy="402931"/>
            </a:xfrm>
            <a:prstGeom prst="rect">
              <a:avLst/>
            </a:prstGeom>
            <a:blipFill rotWithShape="0">
              <a:blip r:embed="rId8" cstate="print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>
                  <a:ln>
                    <a:noFill/>
                  </a:ln>
                  <a:noFill/>
                  <a:effectLst/>
                  <a:uLnTx/>
                  <a:uFillTx/>
                  <a:latin typeface="Arial" pitchFamily="34" charset="0"/>
                </a:rPr>
                <a:t> </a:t>
              </a:r>
            </a:p>
          </p:txBody>
        </p:sp>
        <p:cxnSp>
          <p:nvCxnSpPr>
            <p:cNvPr id="224" name="Straight Arrow Connector 47"/>
            <p:cNvCxnSpPr/>
            <p:nvPr/>
          </p:nvCxnSpPr>
          <p:spPr>
            <a:xfrm flipV="1">
              <a:off x="4494064" y="4352706"/>
              <a:ext cx="1427243" cy="11672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tailEnd type="triangle"/>
            </a:ln>
            <a:effectLst/>
          </p:spPr>
        </p:cxnSp>
        <p:cxnSp>
          <p:nvCxnSpPr>
            <p:cNvPr id="225" name="Straight Arrow Connector 47"/>
            <p:cNvCxnSpPr/>
            <p:nvPr/>
          </p:nvCxnSpPr>
          <p:spPr>
            <a:xfrm flipV="1">
              <a:off x="5032524" y="4456457"/>
              <a:ext cx="1427243" cy="11672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tailEnd type="triangle"/>
            </a:ln>
            <a:effectLst/>
          </p:spPr>
        </p:cxnSp>
        <p:cxnSp>
          <p:nvCxnSpPr>
            <p:cNvPr id="226" name="Straight Arrow Connector 47"/>
            <p:cNvCxnSpPr/>
            <p:nvPr/>
          </p:nvCxnSpPr>
          <p:spPr>
            <a:xfrm flipV="1">
              <a:off x="4007504" y="4245712"/>
              <a:ext cx="1427243" cy="11672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tailEnd type="triangle"/>
            </a:ln>
            <a:effectLst/>
          </p:spPr>
        </p:cxnSp>
        <p:cxnSp>
          <p:nvCxnSpPr>
            <p:cNvPr id="227" name="Straight Connector 2"/>
            <p:cNvCxnSpPr/>
            <p:nvPr/>
          </p:nvCxnSpPr>
          <p:spPr>
            <a:xfrm flipV="1">
              <a:off x="8646044" y="3490275"/>
              <a:ext cx="324373" cy="596569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228" name="Straight Connector 9"/>
            <p:cNvCxnSpPr/>
            <p:nvPr/>
          </p:nvCxnSpPr>
          <p:spPr>
            <a:xfrm>
              <a:off x="6894428" y="4200321"/>
              <a:ext cx="1219644" cy="1086146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sp>
          <p:nvSpPr>
            <p:cNvPr id="229" name="TextBox 11"/>
            <p:cNvSpPr txBox="1">
              <a:spLocks noChangeArrowheads="1"/>
            </p:cNvSpPr>
            <p:nvPr/>
          </p:nvSpPr>
          <p:spPr bwMode="auto">
            <a:xfrm>
              <a:off x="8922621" y="3226728"/>
              <a:ext cx="704833" cy="503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s-ES_tradnl" sz="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charset="0"/>
                  <a:ea typeface="Times New Roman" charset="0"/>
                  <a:cs typeface="Times New Roman" charset="0"/>
                </a:rPr>
                <a:t>Glass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s-ES_tradnl" sz="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charset="0"/>
                  <a:ea typeface="Times New Roman" charset="0"/>
                  <a:cs typeface="Times New Roman" charset="0"/>
                </a:rPr>
                <a:t>Slide</a:t>
              </a:r>
            </a:p>
          </p:txBody>
        </p:sp>
        <p:sp>
          <p:nvSpPr>
            <p:cNvPr id="230" name="TextBox 36"/>
            <p:cNvSpPr txBox="1">
              <a:spLocks noChangeArrowheads="1"/>
            </p:cNvSpPr>
            <p:nvPr/>
          </p:nvSpPr>
          <p:spPr bwMode="auto">
            <a:xfrm>
              <a:off x="7985785" y="5115971"/>
              <a:ext cx="1107690" cy="503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s-ES_tradnl" sz="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" charset="0"/>
                  <a:ea typeface="Times" charset="0"/>
                  <a:cs typeface="Times" charset="0"/>
                </a:rPr>
                <a:t>PDMS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s-ES_tradnl" sz="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" charset="0"/>
                  <a:ea typeface="Times" charset="0"/>
                  <a:cs typeface="Times" charset="0"/>
                </a:rPr>
                <a:t>Microchannel</a:t>
              </a:r>
            </a:p>
          </p:txBody>
        </p:sp>
      </p:grpSp>
      <p:pic>
        <p:nvPicPr>
          <p:cNvPr id="250" name="1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863" y="5503501"/>
            <a:ext cx="1931987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1" name="AutoShape 1028"/>
          <p:cNvSpPr>
            <a:spLocks noChangeAspect="1" noChangeArrowheads="1"/>
          </p:cNvSpPr>
          <p:nvPr/>
        </p:nvSpPr>
        <p:spPr bwMode="auto">
          <a:xfrm flipH="1" flipV="1">
            <a:off x="10328082" y="5804727"/>
            <a:ext cx="3430587" cy="1217612"/>
          </a:xfrm>
          <a:prstGeom prst="flowChartExtract">
            <a:avLst/>
          </a:prstGeom>
          <a:solidFill>
            <a:srgbClr val="FFCC66"/>
          </a:soli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2" name="AutoShape 1029"/>
          <p:cNvSpPr>
            <a:spLocks noChangeAspect="1" noChangeArrowheads="1"/>
          </p:cNvSpPr>
          <p:nvPr/>
        </p:nvSpPr>
        <p:spPr bwMode="auto">
          <a:xfrm>
            <a:off x="10343957" y="7036627"/>
            <a:ext cx="3430587" cy="1219200"/>
          </a:xfrm>
          <a:prstGeom prst="flowChartExtract">
            <a:avLst/>
          </a:prstGeom>
          <a:solidFill>
            <a:srgbClr val="FFCC66"/>
          </a:soli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3" name="Text Box 1030"/>
          <p:cNvSpPr txBox="1">
            <a:spLocks noChangeAspect="1" noChangeArrowheads="1"/>
          </p:cNvSpPr>
          <p:nvPr/>
        </p:nvSpPr>
        <p:spPr bwMode="auto">
          <a:xfrm>
            <a:off x="10832313" y="7965713"/>
            <a:ext cx="11826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_tradnl" altLang="es-ES" sz="1200">
                <a:latin typeface="Century Schoolbook" charset="0"/>
              </a:rPr>
              <a:t>ATRACCION </a:t>
            </a:r>
          </a:p>
        </p:txBody>
      </p:sp>
      <p:sp>
        <p:nvSpPr>
          <p:cNvPr id="254" name="Line 1031"/>
          <p:cNvSpPr>
            <a:spLocks noChangeAspect="1" noChangeShapeType="1"/>
          </p:cNvSpPr>
          <p:nvPr/>
        </p:nvSpPr>
        <p:spPr bwMode="auto">
          <a:xfrm>
            <a:off x="14072400" y="5863888"/>
            <a:ext cx="0" cy="13382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5" name="Text Box 1032"/>
          <p:cNvSpPr txBox="1">
            <a:spLocks noChangeAspect="1" noChangeArrowheads="1"/>
          </p:cNvSpPr>
          <p:nvPr/>
        </p:nvSpPr>
        <p:spPr bwMode="auto">
          <a:xfrm>
            <a:off x="12680163" y="7257688"/>
            <a:ext cx="11398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_tradnl" altLang="es-ES" sz="1200">
                <a:latin typeface="Century Schoolbook" charset="0"/>
              </a:rPr>
              <a:t>REPULSION</a:t>
            </a:r>
            <a:endParaRPr lang="es-ES_tradnl" altLang="es-ES" sz="1600">
              <a:latin typeface="Century Schoolbook" charset="0"/>
            </a:endParaRPr>
          </a:p>
        </p:txBody>
      </p:sp>
      <p:sp>
        <p:nvSpPr>
          <p:cNvPr id="256" name="Text Box 1033"/>
          <p:cNvSpPr txBox="1">
            <a:spLocks noChangeAspect="1" noChangeArrowheads="1"/>
          </p:cNvSpPr>
          <p:nvPr/>
        </p:nvSpPr>
        <p:spPr bwMode="auto">
          <a:xfrm>
            <a:off x="10832313" y="5824176"/>
            <a:ext cx="11398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_tradnl" altLang="es-ES" sz="1200">
                <a:latin typeface="Century Schoolbook" charset="0"/>
              </a:rPr>
              <a:t>ATRACCION</a:t>
            </a:r>
            <a:endParaRPr lang="es-ES_tradnl" altLang="es-ES">
              <a:latin typeface="Century Schoolbook" charset="0"/>
            </a:endParaRPr>
          </a:p>
        </p:txBody>
      </p:sp>
      <p:sp>
        <p:nvSpPr>
          <p:cNvPr id="257" name="Text Box 1034"/>
          <p:cNvSpPr txBox="1">
            <a:spLocks noChangeAspect="1" noChangeArrowheads="1"/>
          </p:cNvSpPr>
          <p:nvPr/>
        </p:nvSpPr>
        <p:spPr bwMode="auto">
          <a:xfrm>
            <a:off x="10327488" y="7243401"/>
            <a:ext cx="11398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_tradnl" altLang="es-ES" sz="1200">
                <a:latin typeface="Century Schoolbook" charset="0"/>
              </a:rPr>
              <a:t>REPULSION</a:t>
            </a:r>
            <a:endParaRPr lang="es-ES_tradnl" altLang="es-ES">
              <a:latin typeface="Century Schoolbook" charset="0"/>
            </a:endParaRPr>
          </a:p>
        </p:txBody>
      </p:sp>
      <p:sp>
        <p:nvSpPr>
          <p:cNvPr id="258" name="Line 1035"/>
          <p:cNvSpPr>
            <a:spLocks noChangeAspect="1" noChangeShapeType="1"/>
          </p:cNvSpPr>
          <p:nvPr/>
        </p:nvSpPr>
        <p:spPr bwMode="auto">
          <a:xfrm>
            <a:off x="12049925" y="6452826"/>
            <a:ext cx="0" cy="48895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9" name="Arc 1036"/>
          <p:cNvSpPr>
            <a:spLocks noChangeAspect="1"/>
          </p:cNvSpPr>
          <p:nvPr/>
        </p:nvSpPr>
        <p:spPr bwMode="auto">
          <a:xfrm>
            <a:off x="12059450" y="6708413"/>
            <a:ext cx="192088" cy="19367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ysClr val="windowText" lastClr="000000"/>
            </a:solidFill>
            <a:round/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0" name="Text Box 1037"/>
          <p:cNvSpPr txBox="1">
            <a:spLocks noChangeAspect="1" noChangeArrowheads="1"/>
          </p:cNvSpPr>
          <p:nvPr/>
        </p:nvSpPr>
        <p:spPr bwMode="auto">
          <a:xfrm>
            <a:off x="12084850" y="6502038"/>
            <a:ext cx="419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E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55</a:t>
            </a:r>
            <a:r>
              <a:rPr kumimoji="0" lang="es-ES_tradnl" altLang="es-ES" sz="1400" b="0" i="0" u="none" strike="noStrike" kern="0" cap="none" spc="0" normalizeH="0" baseline="30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0</a:t>
            </a:r>
            <a:endParaRPr kumimoji="0" lang="es-ES_tradnl" altLang="es-ES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graphicFrame>
        <p:nvGraphicFramePr>
          <p:cNvPr id="261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8606046"/>
              </p:ext>
            </p:extLst>
          </p:nvPr>
        </p:nvGraphicFramePr>
        <p:xfrm>
          <a:off x="14181938" y="6439952"/>
          <a:ext cx="393700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Ecuación" r:id="rId10" imgW="215713" imgH="253780" progId="Equation.3">
                  <p:embed/>
                </p:oleObj>
              </mc:Choice>
              <mc:Fallback>
                <p:oleObj name="Ecuación" r:id="rId10" imgW="215713" imgH="25378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81938" y="6439952"/>
                        <a:ext cx="393700" cy="461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2" name="299 Grupo"/>
          <p:cNvGrpSpPr/>
          <p:nvPr/>
        </p:nvGrpSpPr>
        <p:grpSpPr>
          <a:xfrm>
            <a:off x="12766481" y="6776277"/>
            <a:ext cx="219075" cy="412750"/>
            <a:chOff x="5102076" y="4904606"/>
            <a:chExt cx="219075" cy="4127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3" name="Oval 1039"/>
            <p:cNvSpPr>
              <a:spLocks noChangeAspect="1" noChangeArrowheads="1"/>
            </p:cNvSpPr>
            <p:nvPr/>
          </p:nvSpPr>
          <p:spPr bwMode="auto">
            <a:xfrm>
              <a:off x="5102076" y="5047481"/>
              <a:ext cx="219075" cy="219075"/>
            </a:xfrm>
            <a:prstGeom prst="ellipse">
              <a:avLst/>
            </a:prstGeom>
            <a:gradFill rotWithShape="0">
              <a:gsLst>
                <a:gs pos="0">
                  <a:sysClr val="window" lastClr="FFFFFF">
                    <a:lumMod val="85000"/>
                  </a:sysClr>
                </a:gs>
                <a:gs pos="100000">
                  <a:srgbClr val="FFCC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264" name="Line 1040"/>
            <p:cNvSpPr>
              <a:spLocks noChangeShapeType="1"/>
            </p:cNvSpPr>
            <p:nvPr/>
          </p:nvSpPr>
          <p:spPr bwMode="auto">
            <a:xfrm flipV="1">
              <a:off x="5211613" y="4904606"/>
              <a:ext cx="0" cy="41275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</p:grpSp>
      <p:grpSp>
        <p:nvGrpSpPr>
          <p:cNvPr id="265" name="301 Grupo"/>
          <p:cNvGrpSpPr/>
          <p:nvPr/>
        </p:nvGrpSpPr>
        <p:grpSpPr>
          <a:xfrm>
            <a:off x="11940982" y="5995227"/>
            <a:ext cx="219075" cy="412750"/>
            <a:chOff x="4276577" y="4123556"/>
            <a:chExt cx="219075" cy="4127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6" name="Oval 1045"/>
            <p:cNvSpPr>
              <a:spLocks noChangeAspect="1" noChangeArrowheads="1"/>
            </p:cNvSpPr>
            <p:nvPr/>
          </p:nvSpPr>
          <p:spPr bwMode="auto">
            <a:xfrm>
              <a:off x="4276577" y="4266431"/>
              <a:ext cx="219075" cy="219075"/>
            </a:xfrm>
            <a:prstGeom prst="ellipse">
              <a:avLst/>
            </a:prstGeom>
            <a:gradFill rotWithShape="0">
              <a:gsLst>
                <a:gs pos="0">
                  <a:sysClr val="window" lastClr="FFFFFF">
                    <a:lumMod val="85000"/>
                  </a:sysClr>
                </a:gs>
                <a:gs pos="100000">
                  <a:srgbClr val="FFCC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267" name="Line 1046"/>
            <p:cNvSpPr>
              <a:spLocks noChangeShapeType="1"/>
            </p:cNvSpPr>
            <p:nvPr/>
          </p:nvSpPr>
          <p:spPr bwMode="auto">
            <a:xfrm flipV="1">
              <a:off x="4390877" y="4123556"/>
              <a:ext cx="0" cy="41275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</p:grpSp>
      <p:grpSp>
        <p:nvGrpSpPr>
          <p:cNvPr id="268" name="302 Grupo"/>
          <p:cNvGrpSpPr/>
          <p:nvPr/>
        </p:nvGrpSpPr>
        <p:grpSpPr>
          <a:xfrm>
            <a:off x="11109132" y="6769927"/>
            <a:ext cx="219075" cy="412750"/>
            <a:chOff x="3444727" y="4898256"/>
            <a:chExt cx="219075" cy="4127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9" name="Oval 1047"/>
            <p:cNvSpPr>
              <a:spLocks noChangeAspect="1" noChangeArrowheads="1"/>
            </p:cNvSpPr>
            <p:nvPr/>
          </p:nvSpPr>
          <p:spPr bwMode="auto">
            <a:xfrm>
              <a:off x="3444727" y="5041131"/>
              <a:ext cx="219075" cy="219075"/>
            </a:xfrm>
            <a:prstGeom prst="ellipse">
              <a:avLst/>
            </a:prstGeom>
            <a:gradFill rotWithShape="0">
              <a:gsLst>
                <a:gs pos="0">
                  <a:sysClr val="window" lastClr="FFFFFF">
                    <a:lumMod val="85000"/>
                  </a:sysClr>
                </a:gs>
                <a:gs pos="100000">
                  <a:srgbClr val="FFCC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270" name="Line 1048"/>
            <p:cNvSpPr>
              <a:spLocks noChangeShapeType="1"/>
            </p:cNvSpPr>
            <p:nvPr/>
          </p:nvSpPr>
          <p:spPr bwMode="auto">
            <a:xfrm flipV="1">
              <a:off x="3559027" y="4898256"/>
              <a:ext cx="0" cy="41275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</p:grpSp>
      <p:grpSp>
        <p:nvGrpSpPr>
          <p:cNvPr id="271" name="300 Grupo"/>
          <p:cNvGrpSpPr/>
          <p:nvPr/>
        </p:nvGrpSpPr>
        <p:grpSpPr>
          <a:xfrm>
            <a:off x="11940982" y="6776277"/>
            <a:ext cx="219075" cy="412750"/>
            <a:chOff x="4276577" y="4904606"/>
            <a:chExt cx="219075" cy="4127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72" name="Oval 1041"/>
            <p:cNvSpPr>
              <a:spLocks noChangeAspect="1" noChangeArrowheads="1"/>
            </p:cNvSpPr>
            <p:nvPr/>
          </p:nvSpPr>
          <p:spPr bwMode="auto">
            <a:xfrm>
              <a:off x="4276577" y="5047481"/>
              <a:ext cx="219075" cy="219075"/>
            </a:xfrm>
            <a:prstGeom prst="ellipse">
              <a:avLst/>
            </a:prstGeom>
            <a:gradFill rotWithShape="0">
              <a:gsLst>
                <a:gs pos="0">
                  <a:sysClr val="window" lastClr="FFFFFF">
                    <a:lumMod val="85000"/>
                  </a:sysClr>
                </a:gs>
                <a:gs pos="100000">
                  <a:srgbClr val="FFCC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273" name="Line 1042"/>
            <p:cNvSpPr>
              <a:spLocks noChangeShapeType="1"/>
            </p:cNvSpPr>
            <p:nvPr/>
          </p:nvSpPr>
          <p:spPr bwMode="auto">
            <a:xfrm flipV="1">
              <a:off x="4390877" y="4904606"/>
              <a:ext cx="0" cy="41275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</p:grpSp>
      <p:grpSp>
        <p:nvGrpSpPr>
          <p:cNvPr id="274" name="303 Grupo"/>
          <p:cNvGrpSpPr/>
          <p:nvPr/>
        </p:nvGrpSpPr>
        <p:grpSpPr>
          <a:xfrm>
            <a:off x="11940982" y="7468426"/>
            <a:ext cx="219075" cy="412750"/>
            <a:chOff x="4276577" y="5596755"/>
            <a:chExt cx="219075" cy="4127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75" name="Oval 1043"/>
            <p:cNvSpPr>
              <a:spLocks noChangeAspect="1" noChangeArrowheads="1"/>
            </p:cNvSpPr>
            <p:nvPr/>
          </p:nvSpPr>
          <p:spPr bwMode="auto">
            <a:xfrm>
              <a:off x="4276577" y="5739630"/>
              <a:ext cx="219075" cy="219075"/>
            </a:xfrm>
            <a:prstGeom prst="ellipse">
              <a:avLst/>
            </a:prstGeom>
            <a:gradFill rotWithShape="0">
              <a:gsLst>
                <a:gs pos="0">
                  <a:sysClr val="window" lastClr="FFFFFF">
                    <a:lumMod val="85000"/>
                  </a:sysClr>
                </a:gs>
                <a:gs pos="100000">
                  <a:srgbClr val="FFCC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276" name="Line 1044"/>
            <p:cNvSpPr>
              <a:spLocks noChangeShapeType="1"/>
            </p:cNvSpPr>
            <p:nvPr/>
          </p:nvSpPr>
          <p:spPr bwMode="auto">
            <a:xfrm flipV="1">
              <a:off x="4390877" y="5596755"/>
              <a:ext cx="0" cy="41275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</p:grpSp>
      <p:pic>
        <p:nvPicPr>
          <p:cNvPr id="277" name="Picture 89" descr="E:\LINEA DE INVESTIGACION EN COLOIDES MAGNETICOS\Fotos reometro\Reactor_050608\P4210124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650" y="5522551"/>
            <a:ext cx="1019175" cy="1358900"/>
          </a:xfrm>
          <a:prstGeom prst="rect">
            <a:avLst/>
          </a:prstGeom>
          <a:solidFill>
            <a:srgbClr val="EDEDED"/>
          </a:solidFill>
          <a:ln>
            <a:noFill/>
          </a:ln>
          <a:effectLst>
            <a:outerShdw blurRad="55000" dist="18000" dir="5400000" algn="t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889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8" name="50 CuadroTexto"/>
          <p:cNvSpPr txBox="1">
            <a:spLocks noChangeArrowheads="1"/>
          </p:cNvSpPr>
          <p:nvPr/>
        </p:nvSpPr>
        <p:spPr bwMode="auto">
          <a:xfrm>
            <a:off x="5449100" y="5200288"/>
            <a:ext cx="46815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600" b="1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</a:rPr>
              <a:t>FABRICACIÓN DE NANOPARTÍCULAS</a:t>
            </a:r>
          </a:p>
        </p:txBody>
      </p:sp>
      <p:pic>
        <p:nvPicPr>
          <p:cNvPr id="280" name="Picture 2" descr="fig6Ne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67" r="50792"/>
          <a:stretch>
            <a:fillRect/>
          </a:stretch>
        </p:blipFill>
        <p:spPr bwMode="auto">
          <a:xfrm>
            <a:off x="12962738" y="9589726"/>
            <a:ext cx="1503362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81" name="Object 6"/>
          <p:cNvGraphicFramePr>
            <a:graphicFrameLocks noChangeAspect="1"/>
          </p:cNvGraphicFramePr>
          <p:nvPr/>
        </p:nvGraphicFramePr>
        <p:xfrm>
          <a:off x="10633875" y="9248413"/>
          <a:ext cx="2538413" cy="181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Graph" r:id="rId14" imgW="4023360" imgH="2926080" progId="Origin50.Graph">
                  <p:embed/>
                </p:oleObj>
              </mc:Choice>
              <mc:Fallback>
                <p:oleObj name="Graph" r:id="rId14" imgW="4023360" imgH="2926080" progId="Origin50.Graph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33875" y="9248413"/>
                        <a:ext cx="2538413" cy="181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2" name="Object 1"/>
          <p:cNvGraphicFramePr>
            <a:graphicFrameLocks noChangeAspect="1"/>
          </p:cNvGraphicFramePr>
          <p:nvPr/>
        </p:nvGraphicFramePr>
        <p:xfrm>
          <a:off x="11968963" y="8845188"/>
          <a:ext cx="2516187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Ecuación" r:id="rId16" imgW="2679700" imgH="457200" progId="Equation.3">
                  <p:embed/>
                </p:oleObj>
              </mc:Choice>
              <mc:Fallback>
                <p:oleObj name="Ecuación" r:id="rId16" imgW="2679700" imgH="45720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68963" y="8845188"/>
                        <a:ext cx="2516187" cy="436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3" name="Picture 2" descr="fig6Ne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92" b="52010"/>
          <a:stretch>
            <a:fillRect/>
          </a:stretch>
        </p:blipFill>
        <p:spPr bwMode="auto">
          <a:xfrm>
            <a:off x="12943688" y="10381888"/>
            <a:ext cx="15017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4" name="50 CuadroTexto"/>
          <p:cNvSpPr txBox="1">
            <a:spLocks noChangeArrowheads="1"/>
          </p:cNvSpPr>
          <p:nvPr/>
        </p:nvSpPr>
        <p:spPr bwMode="auto">
          <a:xfrm>
            <a:off x="10686263" y="4376446"/>
            <a:ext cx="3097212" cy="338138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</a:rPr>
              <a:t>SIMULACIONES Y TEORÍA</a:t>
            </a:r>
          </a:p>
        </p:txBody>
      </p:sp>
      <p:sp>
        <p:nvSpPr>
          <p:cNvPr id="285" name="50 CuadroTexto"/>
          <p:cNvSpPr txBox="1">
            <a:spLocks noChangeArrowheads="1"/>
          </p:cNvSpPr>
          <p:nvPr/>
        </p:nvSpPr>
        <p:spPr bwMode="auto">
          <a:xfrm>
            <a:off x="5449100" y="7013213"/>
            <a:ext cx="46815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</a:rPr>
              <a:t>MICRO-FLUIDICA </a:t>
            </a:r>
            <a:r>
              <a:rPr kumimoji="0" lang="es-ES" alt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</a:rPr>
              <a:t>Y MACRO-REOLOGÍA</a:t>
            </a:r>
          </a:p>
        </p:txBody>
      </p:sp>
      <p:pic>
        <p:nvPicPr>
          <p:cNvPr id="286" name="Imagen 28" descr="cilindro 28 B_014.tif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138" y="5503501"/>
            <a:ext cx="12700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" name="Imagen 63" descr="cubos_3 25% liberados_01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65" t="51060" r="27846" b="32962"/>
          <a:stretch>
            <a:fillRect/>
          </a:stretch>
        </p:blipFill>
        <p:spPr bwMode="auto">
          <a:xfrm>
            <a:off x="8522500" y="6378213"/>
            <a:ext cx="442913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8" name="Picture 2" descr="C:\Users\Public\Documents\Leica Application Suite\Images\Jose\16_6_2016\x40_40qw02qe_2_10.tif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2" r="6638" b="26622"/>
          <a:stretch>
            <a:fillRect/>
          </a:stretch>
        </p:blipFill>
        <p:spPr bwMode="auto">
          <a:xfrm>
            <a:off x="8936838" y="6336938"/>
            <a:ext cx="8763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9" name="152 Imagen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9900" y="10226313"/>
            <a:ext cx="1471613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0" name="Imagen 26" descr="cone and plate CP50;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413" y="8735651"/>
            <a:ext cx="763587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1" name="11 Grupo"/>
          <p:cNvGrpSpPr>
            <a:grpSpLocks noChangeAspect="1"/>
          </p:cNvGrpSpPr>
          <p:nvPr/>
        </p:nvGrpSpPr>
        <p:grpSpPr bwMode="auto">
          <a:xfrm>
            <a:off x="7635088" y="7232288"/>
            <a:ext cx="2636837" cy="2019300"/>
            <a:chOff x="107505" y="260648"/>
            <a:chExt cx="8784975" cy="6725494"/>
          </a:xfrm>
        </p:grpSpPr>
        <p:sp>
          <p:nvSpPr>
            <p:cNvPr id="292" name="171 Forma libre"/>
            <p:cNvSpPr>
              <a:spLocks/>
            </p:cNvSpPr>
            <p:nvPr/>
          </p:nvSpPr>
          <p:spPr bwMode="auto">
            <a:xfrm>
              <a:off x="3434080" y="4480560"/>
              <a:ext cx="2606040" cy="1676400"/>
            </a:xfrm>
            <a:custGeom>
              <a:avLst/>
              <a:gdLst>
                <a:gd name="T0" fmla="*/ 1214120 w 2606040"/>
                <a:gd name="T1" fmla="*/ 0 h 1676400"/>
                <a:gd name="T2" fmla="*/ 2606040 w 2606040"/>
                <a:gd name="T3" fmla="*/ 355600 h 1676400"/>
                <a:gd name="T4" fmla="*/ 1742440 w 2606040"/>
                <a:gd name="T5" fmla="*/ 1676400 h 1676400"/>
                <a:gd name="T6" fmla="*/ 0 w 2606040"/>
                <a:gd name="T7" fmla="*/ 1005840 h 1676400"/>
                <a:gd name="T8" fmla="*/ 1214120 w 2606040"/>
                <a:gd name="T9" fmla="*/ 0 h 16764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06040" h="1676400">
                  <a:moveTo>
                    <a:pt x="1214120" y="0"/>
                  </a:moveTo>
                  <a:lnTo>
                    <a:pt x="2606040" y="355600"/>
                  </a:lnTo>
                  <a:lnTo>
                    <a:pt x="1742440" y="1676400"/>
                  </a:lnTo>
                  <a:lnTo>
                    <a:pt x="0" y="1005840"/>
                  </a:lnTo>
                  <a:lnTo>
                    <a:pt x="1214120" y="0"/>
                  </a:lnTo>
                  <a:close/>
                </a:path>
              </a:pathLst>
            </a:custGeom>
            <a:solidFill>
              <a:srgbClr val="FFFF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3" name="172 Forma libre"/>
            <p:cNvSpPr>
              <a:spLocks/>
            </p:cNvSpPr>
            <p:nvPr/>
          </p:nvSpPr>
          <p:spPr bwMode="auto">
            <a:xfrm>
              <a:off x="1920240" y="3769360"/>
              <a:ext cx="4445000" cy="1717040"/>
            </a:xfrm>
            <a:custGeom>
              <a:avLst/>
              <a:gdLst>
                <a:gd name="T0" fmla="*/ 1950720 w 4445000"/>
                <a:gd name="T1" fmla="*/ 0 h 1717040"/>
                <a:gd name="T2" fmla="*/ 4445000 w 4445000"/>
                <a:gd name="T3" fmla="*/ 568960 h 1717040"/>
                <a:gd name="T4" fmla="*/ 4119880 w 4445000"/>
                <a:gd name="T5" fmla="*/ 1066800 h 1717040"/>
                <a:gd name="T6" fmla="*/ 2727960 w 4445000"/>
                <a:gd name="T7" fmla="*/ 711200 h 1717040"/>
                <a:gd name="T8" fmla="*/ 1513840 w 4445000"/>
                <a:gd name="T9" fmla="*/ 1717040 h 1717040"/>
                <a:gd name="T10" fmla="*/ 0 w 4445000"/>
                <a:gd name="T11" fmla="*/ 1132840 h 1717040"/>
                <a:gd name="T12" fmla="*/ 1950720 w 4445000"/>
                <a:gd name="T13" fmla="*/ 0 h 17170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445000" h="1717040">
                  <a:moveTo>
                    <a:pt x="1950720" y="0"/>
                  </a:moveTo>
                  <a:lnTo>
                    <a:pt x="4445000" y="568960"/>
                  </a:lnTo>
                  <a:lnTo>
                    <a:pt x="4119880" y="1066800"/>
                  </a:lnTo>
                  <a:lnTo>
                    <a:pt x="2727960" y="711200"/>
                  </a:lnTo>
                  <a:lnTo>
                    <a:pt x="1513840" y="1717040"/>
                  </a:lnTo>
                  <a:lnTo>
                    <a:pt x="0" y="1132840"/>
                  </a:lnTo>
                  <a:lnTo>
                    <a:pt x="1950720" y="0"/>
                  </a:lnTo>
                  <a:close/>
                </a:path>
              </a:pathLst>
            </a:custGeom>
            <a:solidFill>
              <a:srgbClr val="99FF99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294" name="Object 4"/>
            <p:cNvGraphicFramePr>
              <a:graphicFrameLocks noChangeAspect="1"/>
            </p:cNvGraphicFramePr>
            <p:nvPr/>
          </p:nvGraphicFramePr>
          <p:xfrm>
            <a:off x="107505" y="260648"/>
            <a:ext cx="8784975" cy="67254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8" name="Graph" r:id="rId23" imgW="3901440" imgH="2987040" progId="">
                    <p:embed/>
                  </p:oleObj>
                </mc:Choice>
                <mc:Fallback>
                  <p:oleObj name="Graph" r:id="rId23" imgW="3901440" imgH="2987040" progId="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7505" y="260648"/>
                          <a:ext cx="8784975" cy="67254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95" name="176 Conector recto"/>
            <p:cNvCxnSpPr>
              <a:cxnSpLocks noChangeShapeType="1"/>
            </p:cNvCxnSpPr>
            <p:nvPr/>
          </p:nvCxnSpPr>
          <p:spPr bwMode="auto">
            <a:xfrm flipV="1">
              <a:off x="3436620" y="4472940"/>
              <a:ext cx="1223010" cy="10096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6" name="177 Conector recto"/>
            <p:cNvCxnSpPr>
              <a:cxnSpLocks noChangeShapeType="1"/>
            </p:cNvCxnSpPr>
            <p:nvPr/>
          </p:nvCxnSpPr>
          <p:spPr bwMode="auto">
            <a:xfrm>
              <a:off x="4652010" y="4476750"/>
              <a:ext cx="1379220" cy="35814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7" name="178 CuadroTexto"/>
            <p:cNvSpPr txBox="1">
              <a:spLocks noChangeArrowheads="1"/>
            </p:cNvSpPr>
            <p:nvPr/>
          </p:nvSpPr>
          <p:spPr bwMode="auto">
            <a:xfrm>
              <a:off x="3738284" y="3926537"/>
              <a:ext cx="1041731" cy="542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altLang="es-ES_tradnl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Solid</a:t>
              </a:r>
            </a:p>
          </p:txBody>
        </p:sp>
        <p:sp>
          <p:nvSpPr>
            <p:cNvPr id="298" name="179 CuadroTexto"/>
            <p:cNvSpPr txBox="1">
              <a:spLocks noChangeArrowheads="1"/>
            </p:cNvSpPr>
            <p:nvPr/>
          </p:nvSpPr>
          <p:spPr bwMode="auto">
            <a:xfrm>
              <a:off x="4320992" y="4805075"/>
              <a:ext cx="1158731" cy="542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altLang="es-ES_tradnl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Liquid</a:t>
              </a:r>
            </a:p>
          </p:txBody>
        </p:sp>
      </p:grpSp>
      <p:pic>
        <p:nvPicPr>
          <p:cNvPr id="299" name="181 Imagen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8" r="9473"/>
          <a:stretch>
            <a:fillRect/>
          </a:stretch>
        </p:blipFill>
        <p:spPr bwMode="auto">
          <a:xfrm>
            <a:off x="9844888" y="9589726"/>
            <a:ext cx="928687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0" name="299 Rectángulo"/>
          <p:cNvSpPr/>
          <p:nvPr/>
        </p:nvSpPr>
        <p:spPr>
          <a:xfrm>
            <a:off x="10111588" y="5568588"/>
            <a:ext cx="3770312" cy="310356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01" name="Group 8"/>
          <p:cNvGrpSpPr>
            <a:grpSpLocks noChangeAspect="1"/>
          </p:cNvGrpSpPr>
          <p:nvPr/>
        </p:nvGrpSpPr>
        <p:grpSpPr bwMode="auto">
          <a:xfrm rot="5400000">
            <a:off x="9643275" y="6125801"/>
            <a:ext cx="2724150" cy="1695450"/>
            <a:chOff x="522615" y="429885"/>
            <a:chExt cx="9386433" cy="5839968"/>
          </a:xfrm>
        </p:grpSpPr>
        <p:pic>
          <p:nvPicPr>
            <p:cNvPr id="302" name="Picture 4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615" y="429885"/>
              <a:ext cx="3075432" cy="5839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3" name="Picture 5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8115" y="429885"/>
              <a:ext cx="3075432" cy="5839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4" name="Picture 6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3616" y="429885"/>
              <a:ext cx="3075432" cy="5839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5" name="Picture 106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9" t="4507" r="50990"/>
          <a:stretch>
            <a:fillRect/>
          </a:stretch>
        </p:blipFill>
        <p:spPr bwMode="auto">
          <a:xfrm>
            <a:off x="11949913" y="5935896"/>
            <a:ext cx="1833562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6" name="Text Box 14"/>
          <p:cNvSpPr txBox="1">
            <a:spLocks noChangeArrowheads="1"/>
          </p:cNvSpPr>
          <p:nvPr/>
        </p:nvSpPr>
        <p:spPr bwMode="auto">
          <a:xfrm>
            <a:off x="9981413" y="8518163"/>
            <a:ext cx="45402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s-ES" sz="1600" b="1">
                <a:latin typeface="Calibri" charset="0"/>
              </a:rPr>
              <a:t>Comparación: experimentos – teoría - simulaciones</a:t>
            </a:r>
          </a:p>
        </p:txBody>
      </p:sp>
      <p:sp>
        <p:nvSpPr>
          <p:cNvPr id="307" name="Text Box 14"/>
          <p:cNvSpPr txBox="1">
            <a:spLocks noChangeArrowheads="1"/>
          </p:cNvSpPr>
          <p:nvPr/>
        </p:nvSpPr>
        <p:spPr bwMode="auto">
          <a:xfrm>
            <a:off x="10006813" y="8786451"/>
            <a:ext cx="21304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714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GB" altLang="es-ES" sz="1100">
                <a:latin typeface="Calibri" charset="0"/>
              </a:rPr>
              <a:t>Reometría</a:t>
            </a:r>
          </a:p>
          <a:p>
            <a:pPr eaLnBrk="1" hangingPunct="1">
              <a:buFont typeface="Arial" charset="0"/>
              <a:buChar char="•"/>
            </a:pPr>
            <a:r>
              <a:rPr lang="en-GB" altLang="es-ES" sz="1100">
                <a:latin typeface="Calibri" charset="0"/>
              </a:rPr>
              <a:t>Modelado estructural</a:t>
            </a:r>
          </a:p>
          <a:p>
            <a:pPr eaLnBrk="1" hangingPunct="1">
              <a:buFont typeface="Arial" charset="0"/>
              <a:buChar char="•"/>
            </a:pPr>
            <a:r>
              <a:rPr lang="en-GB" altLang="es-ES" sz="1100">
                <a:latin typeface="Calibri" charset="0"/>
              </a:rPr>
              <a:t>Simulación dinámica molecular</a:t>
            </a:r>
          </a:p>
        </p:txBody>
      </p:sp>
      <p:sp>
        <p:nvSpPr>
          <p:cNvPr id="308" name="307 Rectángulo"/>
          <p:cNvSpPr/>
          <p:nvPr/>
        </p:nvSpPr>
        <p:spPr>
          <a:xfrm>
            <a:off x="12856375" y="10243776"/>
            <a:ext cx="215900" cy="2667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9" name="Text Box 14"/>
          <p:cNvSpPr txBox="1">
            <a:spLocks noChangeArrowheads="1"/>
          </p:cNvSpPr>
          <p:nvPr/>
        </p:nvSpPr>
        <p:spPr bwMode="auto">
          <a:xfrm>
            <a:off x="8209763" y="7246576"/>
            <a:ext cx="129698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s-ES" sz="1200">
                <a:latin typeface="Calibri" charset="0"/>
              </a:rPr>
              <a:t>Transición de fase</a:t>
            </a:r>
          </a:p>
        </p:txBody>
      </p:sp>
      <p:graphicFrame>
        <p:nvGraphicFramePr>
          <p:cNvPr id="310" name="7 Objeto"/>
          <p:cNvGraphicFramePr>
            <a:graphicFrameLocks noChangeAspect="1"/>
          </p:cNvGraphicFramePr>
          <p:nvPr/>
        </p:nvGraphicFramePr>
        <p:xfrm>
          <a:off x="7189000" y="8967426"/>
          <a:ext cx="1020763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Ecuación" r:id="rId30" imgW="1054100" imgH="393700" progId="">
                  <p:embed/>
                </p:oleObj>
              </mc:Choice>
              <mc:Fallback>
                <p:oleObj name="Ecuación" r:id="rId30" imgW="1054100" imgH="393700" progId="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9000" y="8967426"/>
                        <a:ext cx="1020763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1" name="8 Objeto"/>
          <p:cNvGraphicFramePr>
            <a:graphicFrameLocks noChangeAspect="1"/>
          </p:cNvGraphicFramePr>
          <p:nvPr/>
        </p:nvGraphicFramePr>
        <p:xfrm>
          <a:off x="7117563" y="9403988"/>
          <a:ext cx="1109662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Ecuación" r:id="rId32" imgW="1143000" imgH="393700" progId="">
                  <p:embed/>
                </p:oleObj>
              </mc:Choice>
              <mc:Fallback>
                <p:oleObj name="Ecuación" r:id="rId32" imgW="1143000" imgH="393700" progId="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7563" y="9403988"/>
                        <a:ext cx="1109662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2" name="311 Rectángulo"/>
          <p:cNvSpPr/>
          <p:nvPr/>
        </p:nvSpPr>
        <p:spPr>
          <a:xfrm>
            <a:off x="5452275" y="5216163"/>
            <a:ext cx="4529138" cy="1725613"/>
          </a:xfrm>
          <a:prstGeom prst="rect">
            <a:avLst/>
          </a:prstGeom>
          <a:noFill/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3" name="312 Rectángulo"/>
          <p:cNvSpPr/>
          <p:nvPr/>
        </p:nvSpPr>
        <p:spPr>
          <a:xfrm>
            <a:off x="5449100" y="7025913"/>
            <a:ext cx="4532313" cy="2784475"/>
          </a:xfrm>
          <a:prstGeom prst="rect">
            <a:avLst/>
          </a:prstGeom>
          <a:noFill/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14" name="11 Conector recto"/>
          <p:cNvCxnSpPr/>
          <p:nvPr/>
        </p:nvCxnSpPr>
        <p:spPr>
          <a:xfrm flipV="1">
            <a:off x="9981413" y="8519751"/>
            <a:ext cx="4576762" cy="3175"/>
          </a:xfrm>
          <a:prstGeom prst="line">
            <a:avLst/>
          </a:prstGeom>
          <a:noFill/>
          <a:ln w="25400" cap="flat" cmpd="sng" algn="ctr">
            <a:solidFill>
              <a:srgbClr val="F79646"/>
            </a:solidFill>
            <a:prstDash val="solid"/>
          </a:ln>
          <a:effectLst/>
        </p:spPr>
      </p:cxnSp>
      <p:cxnSp>
        <p:nvCxnSpPr>
          <p:cNvPr id="315" name="314 Conector recto"/>
          <p:cNvCxnSpPr/>
          <p:nvPr/>
        </p:nvCxnSpPr>
        <p:spPr>
          <a:xfrm>
            <a:off x="9224175" y="9813563"/>
            <a:ext cx="0" cy="1270000"/>
          </a:xfrm>
          <a:prstGeom prst="line">
            <a:avLst/>
          </a:prstGeom>
          <a:noFill/>
          <a:ln w="25400" cap="flat" cmpd="sng" algn="ctr">
            <a:solidFill>
              <a:srgbClr val="F79646"/>
            </a:solidFill>
            <a:prstDash val="solid"/>
          </a:ln>
          <a:effectLst/>
        </p:spPr>
      </p:cxnSp>
      <p:pic>
        <p:nvPicPr>
          <p:cNvPr id="316" name="315 Imagen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7363" y="7736096"/>
            <a:ext cx="11366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" name="Marcador de contenido 5"/>
          <p:cNvPicPr>
            <a:picLocks noGrp="1"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1288" y="7736096"/>
            <a:ext cx="11366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247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307138" y="2449099"/>
            <a:ext cx="107299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4400" dirty="0">
                <a:solidFill>
                  <a:srgbClr val="D53044"/>
                </a:solidFill>
              </a:rPr>
              <a:t>¿En qué estoy interesado en colaborar?</a:t>
            </a:r>
            <a:endParaRPr lang="en-US" altLang="es-ES" sz="4400" dirty="0">
              <a:solidFill>
                <a:srgbClr val="D53044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27163" y="1270000"/>
            <a:ext cx="150812" cy="903288"/>
          </a:xfrm>
          <a:prstGeom prst="rect">
            <a:avLst/>
          </a:prstGeom>
          <a:solidFill>
            <a:srgbClr val="3A3B3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s-ES_tradnl" altLang="es-ES" sz="3600" smtClean="0">
              <a:solidFill>
                <a:schemeClr val="accent1"/>
              </a:solidFill>
            </a:endParaRPr>
          </a:p>
        </p:txBody>
      </p:sp>
      <p:sp>
        <p:nvSpPr>
          <p:cNvPr id="10" name="AutoShape 3"/>
          <p:cNvSpPr>
            <a:spLocks/>
          </p:cNvSpPr>
          <p:nvPr/>
        </p:nvSpPr>
        <p:spPr bwMode="auto">
          <a:xfrm>
            <a:off x="2490788" y="2609850"/>
            <a:ext cx="2998787" cy="2998788"/>
          </a:xfrm>
          <a:prstGeom prst="diamond">
            <a:avLst/>
          </a:prstGeom>
          <a:solidFill>
            <a:srgbClr val="D53044">
              <a:alpha val="94901"/>
            </a:srgbClr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sz="3600">
              <a:latin typeface="Calibri" pitchFamily="34" charset="0"/>
            </a:endParaRP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6307138" y="3217199"/>
            <a:ext cx="112903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s-ES" altLang="es-ES" sz="2400" b="1" dirty="0" smtClean="0">
                <a:latin typeface="Roboto Regular" charset="0"/>
              </a:rPr>
              <a:t> Grupos con interés en aplicaciones medioambientales, de ingeniería civil y biomédicas de sistemas coloidales magnéticos: retirada de contaminantes, estructuras antisísmicas, liberación controlada de fármacos, hipertermia magnética, </a:t>
            </a:r>
            <a:r>
              <a:rPr lang="es-ES" altLang="es-ES" sz="2400" b="1" dirty="0" err="1" smtClean="0">
                <a:latin typeface="Roboto Regular" charset="0"/>
              </a:rPr>
              <a:t>etc</a:t>
            </a:r>
            <a:r>
              <a:rPr lang="es-ES" altLang="es-ES" sz="2400" b="1" dirty="0" smtClean="0">
                <a:latin typeface="Roboto Regular" charset="0"/>
              </a:rPr>
              <a:t>…</a:t>
            </a:r>
          </a:p>
          <a:p>
            <a:pPr eaLnBrk="1" hangingPunct="1">
              <a:spcBef>
                <a:spcPct val="0"/>
              </a:spcBef>
            </a:pPr>
            <a:endParaRPr lang="es-ES" altLang="es-ES" sz="2400" b="1" dirty="0" smtClean="0">
              <a:latin typeface="Roboto Regular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s-ES" altLang="es-ES" sz="2400" b="1" dirty="0" smtClean="0">
                <a:latin typeface="Roboto Regular" charset="0"/>
              </a:rPr>
              <a:t> Grupos con experiencia en el manejo de técnicas de caracterización mecánica (</a:t>
            </a:r>
            <a:r>
              <a:rPr lang="es-ES" altLang="es-ES" sz="2400" b="1" dirty="0" err="1" smtClean="0">
                <a:latin typeface="Roboto Regular" charset="0"/>
              </a:rPr>
              <a:t>Reológica</a:t>
            </a:r>
            <a:r>
              <a:rPr lang="es-ES" altLang="es-ES" sz="2400" b="1" dirty="0" smtClean="0">
                <a:latin typeface="Roboto Regular" charset="0"/>
              </a:rPr>
              <a:t>) y </a:t>
            </a:r>
            <a:r>
              <a:rPr lang="es-ES" altLang="es-ES" sz="2400" b="1" dirty="0" err="1" smtClean="0">
                <a:latin typeface="Roboto Regular" charset="0"/>
              </a:rPr>
              <a:t>tribológica</a:t>
            </a:r>
            <a:r>
              <a:rPr lang="es-ES" altLang="es-ES" sz="2400" b="1" dirty="0" smtClean="0">
                <a:latin typeface="Roboto Regular" charset="0"/>
              </a:rPr>
              <a:t> de materiales a pequeña y gran escala: AFM, SFA, DMA, </a:t>
            </a:r>
            <a:r>
              <a:rPr lang="es-ES" altLang="es-ES" sz="2400" b="1" dirty="0" err="1" smtClean="0">
                <a:latin typeface="Roboto Regular" charset="0"/>
              </a:rPr>
              <a:t>etc</a:t>
            </a:r>
            <a:r>
              <a:rPr lang="es-ES" altLang="es-ES" sz="2400" b="1" dirty="0" smtClean="0">
                <a:latin typeface="Roboto Regular" charset="0"/>
              </a:rPr>
              <a:t>…</a:t>
            </a:r>
          </a:p>
          <a:p>
            <a:pPr eaLnBrk="1" hangingPunct="1">
              <a:spcBef>
                <a:spcPct val="0"/>
              </a:spcBef>
            </a:pPr>
            <a:endParaRPr lang="es-ES" altLang="es-ES" sz="2400" b="1" dirty="0" smtClean="0">
              <a:latin typeface="Roboto Regular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s-ES" altLang="es-ES" sz="2400" b="1" dirty="0" smtClean="0">
                <a:latin typeface="Roboto Regular" charset="0"/>
              </a:rPr>
              <a:t> Grupos con experiencia en teoría y simulación de sistemas arrestados, vidrios coloidales, geles y pastas: simulaciones dinámicas moleculares, Montecarlo, FEM, </a:t>
            </a:r>
            <a:r>
              <a:rPr lang="es-ES" altLang="es-ES" sz="2400" b="1" dirty="0" err="1" smtClean="0">
                <a:latin typeface="Roboto Regular" charset="0"/>
              </a:rPr>
              <a:t>etc</a:t>
            </a:r>
            <a:r>
              <a:rPr lang="es-ES" altLang="es-ES" sz="2400" b="1" dirty="0" smtClean="0">
                <a:latin typeface="Roboto Regular" charset="0"/>
              </a:rPr>
              <a:t>…</a:t>
            </a:r>
          </a:p>
          <a:p>
            <a:pPr eaLnBrk="1" hangingPunct="1">
              <a:spcBef>
                <a:spcPct val="0"/>
              </a:spcBef>
            </a:pPr>
            <a:endParaRPr lang="es-ES" altLang="es-ES" sz="2400" b="1" dirty="0" smtClean="0">
              <a:latin typeface="Roboto Regular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s-ES" altLang="es-ES" sz="2400" b="1" dirty="0" smtClean="0">
                <a:latin typeface="Roboto Regular" charset="0"/>
              </a:rPr>
              <a:t> Grupos con experiencia en síntesis y caracterización de </a:t>
            </a:r>
            <a:r>
              <a:rPr lang="es-ES" altLang="es-ES" sz="2400" b="1" dirty="0" err="1" smtClean="0">
                <a:latin typeface="Roboto Regular" charset="0"/>
              </a:rPr>
              <a:t>nanopartículas</a:t>
            </a:r>
            <a:r>
              <a:rPr lang="es-ES" altLang="es-ES" sz="2400" b="1" dirty="0" smtClean="0">
                <a:latin typeface="Roboto Regular" charset="0"/>
              </a:rPr>
              <a:t> magnéticas.</a:t>
            </a:r>
          </a:p>
        </p:txBody>
      </p:sp>
      <p:sp>
        <p:nvSpPr>
          <p:cNvPr id="13" name="AutoShape 131"/>
          <p:cNvSpPr>
            <a:spLocks/>
          </p:cNvSpPr>
          <p:nvPr/>
        </p:nvSpPr>
        <p:spPr bwMode="auto">
          <a:xfrm>
            <a:off x="3619500" y="3621088"/>
            <a:ext cx="673100" cy="766762"/>
          </a:xfrm>
          <a:custGeom>
            <a:avLst/>
            <a:gdLst>
              <a:gd name="T0" fmla="*/ 10800 w 21600"/>
              <a:gd name="T1" fmla="+- 0 10800 114"/>
              <a:gd name="T2" fmla="*/ 10800 h 21373"/>
              <a:gd name="T3" fmla="*/ 10800 w 21600"/>
              <a:gd name="T4" fmla="+- 0 10800 114"/>
              <a:gd name="T5" fmla="*/ 10800 h 21373"/>
              <a:gd name="T6" fmla="*/ 10800 w 21600"/>
              <a:gd name="T7" fmla="+- 0 10800 114"/>
              <a:gd name="T8" fmla="*/ 10800 h 21373"/>
              <a:gd name="T9" fmla="*/ 10800 w 21600"/>
              <a:gd name="T10" fmla="+- 0 10800 114"/>
              <a:gd name="T11" fmla="*/ 10800 h 21373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373">
                <a:moveTo>
                  <a:pt x="13251" y="718"/>
                </a:moveTo>
                <a:cubicBezTo>
                  <a:pt x="13802" y="111"/>
                  <a:pt x="14278" y="-114"/>
                  <a:pt x="14670" y="54"/>
                </a:cubicBezTo>
                <a:cubicBezTo>
                  <a:pt x="15062" y="219"/>
                  <a:pt x="15263" y="737"/>
                  <a:pt x="15263" y="1596"/>
                </a:cubicBezTo>
                <a:lnTo>
                  <a:pt x="15263" y="19775"/>
                </a:lnTo>
                <a:cubicBezTo>
                  <a:pt x="15263" y="20634"/>
                  <a:pt x="15065" y="21152"/>
                  <a:pt x="14681" y="21320"/>
                </a:cubicBezTo>
                <a:cubicBezTo>
                  <a:pt x="14292" y="21486"/>
                  <a:pt x="13816" y="21264"/>
                  <a:pt x="13251" y="20656"/>
                </a:cubicBezTo>
                <a:lnTo>
                  <a:pt x="7758" y="14803"/>
                </a:lnTo>
                <a:lnTo>
                  <a:pt x="660" y="14803"/>
                </a:lnTo>
                <a:cubicBezTo>
                  <a:pt x="480" y="14803"/>
                  <a:pt x="324" y="14736"/>
                  <a:pt x="194" y="14604"/>
                </a:cubicBezTo>
                <a:cubicBezTo>
                  <a:pt x="67" y="14473"/>
                  <a:pt x="0" y="14304"/>
                  <a:pt x="0" y="14098"/>
                </a:cubicBezTo>
                <a:lnTo>
                  <a:pt x="0" y="7277"/>
                </a:lnTo>
                <a:cubicBezTo>
                  <a:pt x="0" y="7082"/>
                  <a:pt x="67" y="6917"/>
                  <a:pt x="194" y="6778"/>
                </a:cubicBezTo>
                <a:cubicBezTo>
                  <a:pt x="324" y="6643"/>
                  <a:pt x="480" y="6571"/>
                  <a:pt x="660" y="6571"/>
                </a:cubicBezTo>
                <a:lnTo>
                  <a:pt x="7758" y="6571"/>
                </a:lnTo>
                <a:lnTo>
                  <a:pt x="13251" y="718"/>
                </a:lnTo>
                <a:close/>
                <a:moveTo>
                  <a:pt x="18002" y="3322"/>
                </a:moveTo>
                <a:cubicBezTo>
                  <a:pt x="18331" y="3127"/>
                  <a:pt x="18666" y="3086"/>
                  <a:pt x="19023" y="3179"/>
                </a:cubicBezTo>
                <a:cubicBezTo>
                  <a:pt x="19379" y="3273"/>
                  <a:pt x="19654" y="3495"/>
                  <a:pt x="19838" y="3844"/>
                </a:cubicBezTo>
                <a:cubicBezTo>
                  <a:pt x="21017" y="6023"/>
                  <a:pt x="21599" y="8301"/>
                  <a:pt x="21599" y="10687"/>
                </a:cubicBezTo>
                <a:cubicBezTo>
                  <a:pt x="21599" y="13092"/>
                  <a:pt x="21017" y="15373"/>
                  <a:pt x="19838" y="17527"/>
                </a:cubicBezTo>
                <a:cubicBezTo>
                  <a:pt x="19584" y="18018"/>
                  <a:pt x="19189" y="18266"/>
                  <a:pt x="18659" y="18266"/>
                </a:cubicBezTo>
                <a:cubicBezTo>
                  <a:pt x="18437" y="18266"/>
                  <a:pt x="18214" y="18195"/>
                  <a:pt x="17999" y="18049"/>
                </a:cubicBezTo>
                <a:cubicBezTo>
                  <a:pt x="17671" y="17857"/>
                  <a:pt x="17459" y="17572"/>
                  <a:pt x="17353" y="17189"/>
                </a:cubicBezTo>
                <a:cubicBezTo>
                  <a:pt x="17254" y="16807"/>
                  <a:pt x="17289" y="16439"/>
                  <a:pt x="17473" y="16090"/>
                </a:cubicBezTo>
                <a:cubicBezTo>
                  <a:pt x="18419" y="14353"/>
                  <a:pt x="18892" y="12552"/>
                  <a:pt x="18892" y="10687"/>
                </a:cubicBezTo>
                <a:cubicBezTo>
                  <a:pt x="18892" y="8819"/>
                  <a:pt x="18415" y="7014"/>
                  <a:pt x="17473" y="5277"/>
                </a:cubicBezTo>
                <a:cubicBezTo>
                  <a:pt x="17289" y="4932"/>
                  <a:pt x="17254" y="4567"/>
                  <a:pt x="17353" y="4181"/>
                </a:cubicBezTo>
                <a:cubicBezTo>
                  <a:pt x="17459" y="3802"/>
                  <a:pt x="17674" y="3514"/>
                  <a:pt x="18002" y="3322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  <a:extLst/>
        </p:spPr>
        <p:txBody>
          <a:bodyPr lIns="28571" tIns="28571" rIns="28571" bIns="28571" anchor="ctr"/>
          <a:lstStyle>
            <a:lvl1pPr defTabSz="255588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defTabSz="255588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s-ES" altLang="es-ES" sz="1500" smtClean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6373713" y="12017252"/>
            <a:ext cx="8336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  <a:latin typeface="Roboto Thin"/>
                <a:ea typeface="Tahoma" panose="020B0604030504040204" pitchFamily="34" charset="0"/>
                <a:cs typeface="Tahoma" panose="020B0604030504040204" pitchFamily="34" charset="0"/>
              </a:rPr>
              <a:t> Jornadas (d)Efecto Pasillo Facultad de Ciencias</a:t>
            </a:r>
            <a:endParaRPr lang="es-ES" sz="2400" dirty="0">
              <a:solidFill>
                <a:schemeClr val="bg1">
                  <a:lumMod val="50000"/>
                </a:schemeClr>
              </a:solidFill>
              <a:latin typeface="Roboto Thin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" name="19 Imagen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492" y="11726778"/>
            <a:ext cx="893982" cy="893982"/>
          </a:xfrm>
          <a:prstGeom prst="rect">
            <a:avLst/>
          </a:prstGeom>
        </p:spPr>
      </p:pic>
      <p:sp>
        <p:nvSpPr>
          <p:cNvPr id="16" name="TextBox 13"/>
          <p:cNvSpPr txBox="1">
            <a:spLocks noChangeArrowheads="1"/>
          </p:cNvSpPr>
          <p:nvPr/>
        </p:nvSpPr>
        <p:spPr bwMode="auto">
          <a:xfrm>
            <a:off x="1743074" y="1168400"/>
            <a:ext cx="165449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s-ES" sz="4000" dirty="0" smtClean="0">
                <a:solidFill>
                  <a:srgbClr val="D53044"/>
                </a:solidFill>
                <a:latin typeface="Roboto Black" charset="0"/>
              </a:rPr>
              <a:t>FLUIDOS NO-NEWTONIANOS - REOLOGÍA – COLOIDES MAGNÉTICOS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4000" dirty="0" smtClean="0">
              <a:solidFill>
                <a:srgbClr val="D53044"/>
              </a:solidFill>
              <a:latin typeface="Roboto Black" charset="0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948366" y="8560754"/>
            <a:ext cx="9144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2000" b="1" dirty="0" smtClean="0">
                <a:solidFill>
                  <a:prstClr val="black"/>
                </a:solidFill>
                <a:latin typeface="Roboto Light"/>
                <a:ea typeface="+mn-ea"/>
              </a:rPr>
              <a:t>Investigadores doctores:</a:t>
            </a:r>
          </a:p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es-ES" sz="2000" dirty="0" smtClean="0">
              <a:solidFill>
                <a:prstClr val="black"/>
              </a:solidFill>
              <a:latin typeface="Roboto Light"/>
              <a:ea typeface="+mn-ea"/>
            </a:endParaRPr>
          </a:p>
          <a:p>
            <a:pPr marL="285750" lvl="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s-ES" sz="2000" dirty="0" smtClean="0">
                <a:solidFill>
                  <a:prstClr val="black"/>
                </a:solidFill>
                <a:latin typeface="Roboto Light"/>
                <a:ea typeface="+mn-ea"/>
              </a:rPr>
              <a:t>Juan de Vicente: </a:t>
            </a:r>
            <a:r>
              <a:rPr lang="es-ES" sz="2000" dirty="0" smtClean="0">
                <a:solidFill>
                  <a:prstClr val="black"/>
                </a:solidFill>
                <a:latin typeface="Roboto Light"/>
                <a:ea typeface="+mn-ea"/>
                <a:hlinkClick r:id="rId4"/>
              </a:rPr>
              <a:t>jvicente@ugr.es</a:t>
            </a:r>
            <a:endParaRPr lang="es-ES" sz="2000" dirty="0" smtClean="0">
              <a:solidFill>
                <a:prstClr val="black"/>
              </a:solidFill>
              <a:latin typeface="Roboto Light"/>
              <a:ea typeface="+mn-ea"/>
            </a:endParaRPr>
          </a:p>
          <a:p>
            <a:pPr marL="285750" lvl="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s-ES" sz="2000" dirty="0" smtClean="0">
                <a:solidFill>
                  <a:prstClr val="black"/>
                </a:solidFill>
                <a:latin typeface="Roboto Light"/>
                <a:ea typeface="+mn-ea"/>
              </a:rPr>
              <a:t>Roque Hidalgo: </a:t>
            </a:r>
            <a:r>
              <a:rPr lang="es-ES" sz="2000" dirty="0" smtClean="0">
                <a:solidFill>
                  <a:prstClr val="black"/>
                </a:solidFill>
                <a:latin typeface="Roboto Light"/>
                <a:ea typeface="+mn-ea"/>
                <a:hlinkClick r:id="rId5"/>
              </a:rPr>
              <a:t>rhidalgo@ugr.es</a:t>
            </a:r>
            <a:endParaRPr lang="es-ES" sz="2000" dirty="0" smtClean="0">
              <a:solidFill>
                <a:prstClr val="black"/>
              </a:solidFill>
              <a:latin typeface="Roboto Light"/>
              <a:ea typeface="+mn-ea"/>
            </a:endParaRPr>
          </a:p>
          <a:p>
            <a:pPr marL="285750" lvl="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s-ES" sz="2000" dirty="0" smtClean="0">
                <a:solidFill>
                  <a:prstClr val="black"/>
                </a:solidFill>
                <a:latin typeface="Roboto Light"/>
                <a:ea typeface="+mn-ea"/>
              </a:rPr>
              <a:t>Wagner Rosa: </a:t>
            </a:r>
            <a:r>
              <a:rPr lang="es-ES" sz="2000" dirty="0" smtClean="0">
                <a:solidFill>
                  <a:prstClr val="black"/>
                </a:solidFill>
                <a:latin typeface="Roboto Light"/>
                <a:ea typeface="+mn-ea"/>
                <a:hlinkClick r:id="rId6"/>
              </a:rPr>
              <a:t>wagner@ugr.es</a:t>
            </a:r>
            <a:endParaRPr lang="es-ES" sz="2000" dirty="0" smtClean="0">
              <a:solidFill>
                <a:prstClr val="black"/>
              </a:solidFill>
              <a:latin typeface="Roboto Light"/>
              <a:ea typeface="+mn-ea"/>
            </a:endParaRPr>
          </a:p>
          <a:p>
            <a:pPr marL="285750" lvl="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s-ES" sz="2000" dirty="0" err="1" smtClean="0">
                <a:solidFill>
                  <a:prstClr val="black"/>
                </a:solidFill>
                <a:latin typeface="Roboto Light"/>
                <a:ea typeface="+mn-ea"/>
              </a:rPr>
              <a:t>Rasmita</a:t>
            </a:r>
            <a:r>
              <a:rPr lang="es-ES" sz="2000" dirty="0" smtClean="0">
                <a:solidFill>
                  <a:prstClr val="black"/>
                </a:solidFill>
                <a:latin typeface="Roboto Light"/>
                <a:ea typeface="+mn-ea"/>
              </a:rPr>
              <a:t> </a:t>
            </a:r>
            <a:r>
              <a:rPr lang="es-ES" sz="2000" dirty="0" err="1" smtClean="0">
                <a:solidFill>
                  <a:prstClr val="black"/>
                </a:solidFill>
                <a:latin typeface="Roboto Light"/>
                <a:ea typeface="+mn-ea"/>
              </a:rPr>
              <a:t>Sahoo</a:t>
            </a:r>
            <a:r>
              <a:rPr lang="es-ES" sz="2000" dirty="0" smtClean="0">
                <a:solidFill>
                  <a:prstClr val="black"/>
                </a:solidFill>
                <a:latin typeface="Roboto Light"/>
                <a:ea typeface="+mn-ea"/>
              </a:rPr>
              <a:t>: </a:t>
            </a:r>
            <a:r>
              <a:rPr lang="es-ES" sz="2000" dirty="0" smtClean="0">
                <a:solidFill>
                  <a:prstClr val="black"/>
                </a:solidFill>
                <a:latin typeface="Roboto Light"/>
                <a:ea typeface="+mn-ea"/>
                <a:hlinkClick r:id="rId7"/>
              </a:rPr>
              <a:t>rasmitaphy@gmail.com</a:t>
            </a:r>
            <a:endParaRPr lang="es-ES" sz="2000" dirty="0" smtClean="0">
              <a:solidFill>
                <a:prstClr val="black"/>
              </a:solidFill>
              <a:latin typeface="Roboto Light"/>
              <a:ea typeface="+mn-ea"/>
            </a:endParaRPr>
          </a:p>
          <a:p>
            <a:pPr marL="285750" lvl="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s-ES" sz="2000" dirty="0" err="1" smtClean="0">
                <a:solidFill>
                  <a:prstClr val="black"/>
                </a:solidFill>
                <a:latin typeface="Roboto Light"/>
                <a:ea typeface="+mn-ea"/>
              </a:rPr>
              <a:t>Keshvad</a:t>
            </a:r>
            <a:r>
              <a:rPr lang="es-ES" sz="2000" dirty="0" smtClean="0">
                <a:solidFill>
                  <a:prstClr val="black"/>
                </a:solidFill>
                <a:latin typeface="Roboto Light"/>
                <a:ea typeface="+mn-ea"/>
              </a:rPr>
              <a:t> </a:t>
            </a:r>
            <a:r>
              <a:rPr lang="es-ES" sz="2000" dirty="0" err="1" smtClean="0">
                <a:solidFill>
                  <a:prstClr val="black"/>
                </a:solidFill>
                <a:latin typeface="Roboto Light"/>
                <a:ea typeface="+mn-ea"/>
              </a:rPr>
              <a:t>Shahrivar</a:t>
            </a:r>
            <a:r>
              <a:rPr lang="es-ES" sz="2000" dirty="0" smtClean="0">
                <a:solidFill>
                  <a:prstClr val="black"/>
                </a:solidFill>
                <a:latin typeface="Roboto Light"/>
                <a:ea typeface="+mn-ea"/>
              </a:rPr>
              <a:t>: </a:t>
            </a:r>
            <a:r>
              <a:rPr lang="es-ES" sz="2000" dirty="0" smtClean="0">
                <a:solidFill>
                  <a:prstClr val="black"/>
                </a:solidFill>
                <a:latin typeface="Roboto Light"/>
                <a:ea typeface="+mn-ea"/>
                <a:hlinkClick r:id="rId8" tooltip="correo electrónico"/>
              </a:rPr>
              <a:t>kshahrivar@ugr.es</a:t>
            </a:r>
            <a:endParaRPr lang="es-ES" sz="2000" dirty="0" smtClean="0">
              <a:solidFill>
                <a:prstClr val="black"/>
              </a:solidFill>
              <a:latin typeface="Roboto Light"/>
              <a:ea typeface="+mn-ea"/>
            </a:endParaRPr>
          </a:p>
          <a:p>
            <a:pPr marL="285750" lvl="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s-ES" sz="2000" dirty="0" smtClean="0">
                <a:solidFill>
                  <a:prstClr val="black"/>
                </a:solidFill>
                <a:latin typeface="Roboto Light"/>
                <a:ea typeface="+mn-ea"/>
              </a:rPr>
              <a:t>Javier Tajuelo: </a:t>
            </a:r>
            <a:r>
              <a:rPr lang="es-ES" sz="2000" dirty="0" smtClean="0">
                <a:solidFill>
                  <a:prstClr val="black"/>
                </a:solidFill>
                <a:latin typeface="Roboto Light"/>
                <a:ea typeface="+mn-ea"/>
                <a:hlinkClick r:id="rId9" tooltip="correo electrónico"/>
              </a:rPr>
              <a:t>jtajuelo@ugr.es</a:t>
            </a:r>
            <a:endParaRPr lang="es-ES" sz="2000" dirty="0" smtClean="0">
              <a:solidFill>
                <a:prstClr val="black"/>
              </a:solidFill>
              <a:latin typeface="Roboto Light"/>
              <a:ea typeface="+mn-ea"/>
            </a:endParaRPr>
          </a:p>
          <a:p>
            <a:pPr marL="285750" lvl="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s-ES" sz="2000" dirty="0" smtClean="0">
                <a:solidFill>
                  <a:prstClr val="black"/>
                </a:solidFill>
                <a:latin typeface="Roboto Light"/>
                <a:ea typeface="+mn-ea"/>
              </a:rPr>
              <a:t>Fernando Vereda: </a:t>
            </a:r>
            <a:r>
              <a:rPr lang="es-ES" sz="2000" dirty="0" smtClean="0">
                <a:solidFill>
                  <a:prstClr val="black"/>
                </a:solidFill>
                <a:latin typeface="Roboto Light"/>
                <a:ea typeface="+mn-ea"/>
                <a:hlinkClick r:id="rId10"/>
              </a:rPr>
              <a:t>fvereda@ugr.es</a:t>
            </a:r>
            <a:endParaRPr lang="es-ES" sz="2000" dirty="0" smtClean="0">
              <a:solidFill>
                <a:prstClr val="black"/>
              </a:solidFill>
              <a:latin typeface="Roboto Light"/>
              <a:ea typeface="+mn-ea"/>
            </a:endParaRPr>
          </a:p>
          <a:p>
            <a:pPr marL="285750" lvl="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s-ES" sz="2000" i="1" dirty="0" err="1" smtClean="0">
                <a:solidFill>
                  <a:prstClr val="black"/>
                </a:solidFill>
                <a:latin typeface="Roboto Light"/>
                <a:ea typeface="+mn-ea"/>
              </a:rPr>
              <a:t>Stefania</a:t>
            </a:r>
            <a:r>
              <a:rPr lang="es-ES" sz="2000" i="1" dirty="0" smtClean="0">
                <a:solidFill>
                  <a:prstClr val="black"/>
                </a:solidFill>
                <a:latin typeface="Roboto Light"/>
                <a:ea typeface="+mn-ea"/>
              </a:rPr>
              <a:t> </a:t>
            </a:r>
            <a:r>
              <a:rPr lang="es-ES" sz="2000" i="1" dirty="0" err="1" smtClean="0">
                <a:solidFill>
                  <a:prstClr val="black"/>
                </a:solidFill>
                <a:latin typeface="Roboto Light"/>
                <a:ea typeface="+mn-ea"/>
              </a:rPr>
              <a:t>Nardecchia</a:t>
            </a:r>
            <a:r>
              <a:rPr lang="es-ES" sz="2000" i="1" dirty="0" smtClean="0">
                <a:solidFill>
                  <a:prstClr val="black"/>
                </a:solidFill>
                <a:latin typeface="Roboto Light"/>
                <a:ea typeface="+mn-ea"/>
              </a:rPr>
              <a:t>: </a:t>
            </a:r>
            <a:r>
              <a:rPr lang="es-ES" sz="2000" i="1" dirty="0" smtClean="0">
                <a:solidFill>
                  <a:prstClr val="black"/>
                </a:solidFill>
                <a:latin typeface="Roboto Light"/>
                <a:ea typeface="+mn-ea"/>
                <a:hlinkClick r:id="rId11"/>
              </a:rPr>
              <a:t>stefanianardecchia@yahoo.it</a:t>
            </a:r>
            <a:endParaRPr lang="es-ES" sz="2000" i="1" dirty="0">
              <a:solidFill>
                <a:prstClr val="black"/>
              </a:solidFill>
              <a:latin typeface="Roboto Light"/>
              <a:ea typeface="+mn-ea"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8453438" y="8976283"/>
            <a:ext cx="9144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2000" b="1" dirty="0" smtClean="0">
                <a:solidFill>
                  <a:prstClr val="black"/>
                </a:solidFill>
                <a:latin typeface="Roboto Light"/>
                <a:ea typeface="+mn-ea"/>
              </a:rPr>
              <a:t>Investigadores no doctores:</a:t>
            </a:r>
          </a:p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es-ES" sz="2000" dirty="0" smtClean="0">
              <a:solidFill>
                <a:prstClr val="black"/>
              </a:solidFill>
              <a:latin typeface="Roboto Light"/>
              <a:ea typeface="+mn-ea"/>
            </a:endParaRPr>
          </a:p>
          <a:p>
            <a:pPr marL="285750" lvl="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s-ES" sz="2000" dirty="0" smtClean="0">
                <a:solidFill>
                  <a:prstClr val="black"/>
                </a:solidFill>
                <a:latin typeface="Roboto Light"/>
                <a:ea typeface="+mn-ea"/>
              </a:rPr>
              <a:t>Martin </a:t>
            </a:r>
            <a:r>
              <a:rPr lang="es-ES" sz="2000" dirty="0" err="1" smtClean="0">
                <a:solidFill>
                  <a:prstClr val="black"/>
                </a:solidFill>
                <a:latin typeface="Roboto Light"/>
                <a:ea typeface="+mn-ea"/>
              </a:rPr>
              <a:t>Cvek</a:t>
            </a:r>
            <a:r>
              <a:rPr lang="es-ES" sz="2000" dirty="0" smtClean="0">
                <a:solidFill>
                  <a:prstClr val="black"/>
                </a:solidFill>
                <a:latin typeface="Roboto Light"/>
                <a:ea typeface="+mn-ea"/>
              </a:rPr>
              <a:t> (Invitado): </a:t>
            </a:r>
            <a:r>
              <a:rPr lang="es-ES" sz="2000" dirty="0" smtClean="0">
                <a:solidFill>
                  <a:prstClr val="black"/>
                </a:solidFill>
                <a:latin typeface="Roboto Light"/>
                <a:ea typeface="+mn-ea"/>
                <a:hlinkClick r:id="rId12"/>
              </a:rPr>
              <a:t>cvek@utb.cz</a:t>
            </a:r>
            <a:endParaRPr lang="es-ES" sz="2000" dirty="0" smtClean="0">
              <a:solidFill>
                <a:prstClr val="black"/>
              </a:solidFill>
              <a:latin typeface="Roboto Light"/>
              <a:ea typeface="+mn-ea"/>
            </a:endParaRPr>
          </a:p>
          <a:p>
            <a:pPr marL="285750" lvl="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s-ES" sz="2000" dirty="0" smtClean="0">
                <a:solidFill>
                  <a:prstClr val="black"/>
                </a:solidFill>
                <a:latin typeface="Roboto Light"/>
                <a:ea typeface="+mn-ea"/>
              </a:rPr>
              <a:t>Óscar Martínez (</a:t>
            </a:r>
            <a:r>
              <a:rPr lang="es-ES" sz="2000" dirty="0" err="1" smtClean="0">
                <a:solidFill>
                  <a:prstClr val="black"/>
                </a:solidFill>
                <a:latin typeface="Roboto Light"/>
                <a:ea typeface="+mn-ea"/>
              </a:rPr>
              <a:t>Contr</a:t>
            </a:r>
            <a:r>
              <a:rPr lang="es-ES" sz="2000" dirty="0" smtClean="0">
                <a:solidFill>
                  <a:prstClr val="black"/>
                </a:solidFill>
                <a:latin typeface="Roboto Light"/>
                <a:ea typeface="+mn-ea"/>
              </a:rPr>
              <a:t>): </a:t>
            </a:r>
            <a:r>
              <a:rPr lang="es-ES" sz="2000" dirty="0" smtClean="0">
                <a:solidFill>
                  <a:prstClr val="black"/>
                </a:solidFill>
                <a:latin typeface="Roboto Light"/>
                <a:ea typeface="+mn-ea"/>
                <a:hlinkClick r:id="rId13"/>
              </a:rPr>
              <a:t>omcano@gmail.com</a:t>
            </a:r>
            <a:endParaRPr lang="es-ES" sz="2000" dirty="0" smtClean="0">
              <a:solidFill>
                <a:prstClr val="black"/>
              </a:solidFill>
              <a:latin typeface="Roboto Light"/>
              <a:ea typeface="+mn-ea"/>
            </a:endParaRPr>
          </a:p>
          <a:p>
            <a:pPr marL="285750" lvl="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s-ES" sz="2000" dirty="0" err="1" smtClean="0">
                <a:solidFill>
                  <a:prstClr val="black"/>
                </a:solidFill>
                <a:latin typeface="Roboto Light"/>
                <a:ea typeface="+mn-ea"/>
              </a:rPr>
              <a:t>Jose</a:t>
            </a:r>
            <a:r>
              <a:rPr lang="es-ES" sz="2000" dirty="0" smtClean="0">
                <a:solidFill>
                  <a:prstClr val="black"/>
                </a:solidFill>
                <a:latin typeface="Roboto Light"/>
                <a:ea typeface="+mn-ea"/>
              </a:rPr>
              <a:t> Morillas (FPU): </a:t>
            </a:r>
            <a:r>
              <a:rPr lang="es-ES" sz="2000" dirty="0" smtClean="0">
                <a:solidFill>
                  <a:prstClr val="black"/>
                </a:solidFill>
                <a:latin typeface="Roboto Light"/>
                <a:ea typeface="+mn-ea"/>
                <a:hlinkClick r:id="rId14"/>
              </a:rPr>
              <a:t>jmorillas@ugr.es</a:t>
            </a:r>
            <a:endParaRPr lang="es-ES" sz="2000" dirty="0" smtClean="0">
              <a:solidFill>
                <a:prstClr val="black"/>
              </a:solidFill>
              <a:latin typeface="Roboto Light"/>
              <a:ea typeface="+mn-ea"/>
            </a:endParaRPr>
          </a:p>
          <a:p>
            <a:pPr marL="285750" lvl="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s-ES" sz="2000" dirty="0" smtClean="0">
                <a:solidFill>
                  <a:prstClr val="black"/>
                </a:solidFill>
                <a:latin typeface="Roboto Light"/>
                <a:ea typeface="+mn-ea"/>
              </a:rPr>
              <a:t>Elisa </a:t>
            </a:r>
            <a:r>
              <a:rPr lang="es-ES" sz="2000" dirty="0" err="1" smtClean="0">
                <a:solidFill>
                  <a:prstClr val="black"/>
                </a:solidFill>
                <a:latin typeface="Roboto Light"/>
                <a:ea typeface="+mn-ea"/>
              </a:rPr>
              <a:t>Ortigosa</a:t>
            </a:r>
            <a:r>
              <a:rPr lang="es-ES" sz="2000" dirty="0" smtClean="0">
                <a:solidFill>
                  <a:prstClr val="black"/>
                </a:solidFill>
                <a:latin typeface="Roboto Light"/>
                <a:ea typeface="+mn-ea"/>
              </a:rPr>
              <a:t>-Moya (FPI): </a:t>
            </a:r>
            <a:r>
              <a:rPr lang="es-ES" sz="2000" dirty="0" smtClean="0">
                <a:solidFill>
                  <a:prstClr val="black"/>
                </a:solidFill>
                <a:latin typeface="Roboto Light"/>
                <a:ea typeface="+mn-ea"/>
                <a:hlinkClick r:id="rId15"/>
              </a:rPr>
              <a:t>eortigosa@ugr.es</a:t>
            </a:r>
            <a:endParaRPr lang="es-ES" sz="2000" dirty="0" smtClean="0">
              <a:solidFill>
                <a:prstClr val="black"/>
              </a:solidFill>
              <a:latin typeface="Roboto Light"/>
              <a:ea typeface="+mn-ea"/>
            </a:endParaRPr>
          </a:p>
          <a:p>
            <a:pPr marL="285750" lvl="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s-ES" sz="2000" dirty="0" err="1" smtClean="0">
                <a:solidFill>
                  <a:prstClr val="black"/>
                </a:solidFill>
                <a:latin typeface="Roboto Light"/>
                <a:ea typeface="+mn-ea"/>
              </a:rPr>
              <a:t>Matthew</a:t>
            </a:r>
            <a:r>
              <a:rPr lang="es-ES" sz="2000" dirty="0" smtClean="0">
                <a:solidFill>
                  <a:prstClr val="black"/>
                </a:solidFill>
                <a:latin typeface="Roboto Light"/>
                <a:ea typeface="+mn-ea"/>
              </a:rPr>
              <a:t> </a:t>
            </a:r>
            <a:r>
              <a:rPr lang="es-ES" sz="2000" dirty="0" err="1" smtClean="0">
                <a:solidFill>
                  <a:prstClr val="black"/>
                </a:solidFill>
                <a:latin typeface="Roboto Light"/>
                <a:ea typeface="+mn-ea"/>
              </a:rPr>
              <a:t>Terkel</a:t>
            </a:r>
            <a:r>
              <a:rPr lang="es-ES" sz="2000" dirty="0" smtClean="0">
                <a:solidFill>
                  <a:prstClr val="black"/>
                </a:solidFill>
                <a:latin typeface="Roboto Light"/>
                <a:ea typeface="+mn-ea"/>
              </a:rPr>
              <a:t> (FPI): </a:t>
            </a:r>
            <a:r>
              <a:rPr lang="es-ES" sz="2000" dirty="0" smtClean="0">
                <a:solidFill>
                  <a:prstClr val="black"/>
                </a:solidFill>
                <a:latin typeface="Roboto Light"/>
                <a:ea typeface="+mn-ea"/>
                <a:hlinkClick r:id="rId16"/>
              </a:rPr>
              <a:t>mbterkel@gmail.com</a:t>
            </a:r>
            <a:endParaRPr lang="es-ES" sz="2000" dirty="0" smtClean="0">
              <a:solidFill>
                <a:prstClr val="black"/>
              </a:solidFill>
              <a:latin typeface="Roboto Light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307138" y="2160343"/>
            <a:ext cx="87153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4400" dirty="0">
                <a:solidFill>
                  <a:srgbClr val="D53044"/>
                </a:solidFill>
              </a:rPr>
              <a:t>¿</a:t>
            </a:r>
            <a:r>
              <a:rPr lang="en-US" altLang="es-ES" sz="4400" dirty="0" err="1">
                <a:solidFill>
                  <a:srgbClr val="D53044"/>
                </a:solidFill>
              </a:rPr>
              <a:t>Qué</a:t>
            </a:r>
            <a:r>
              <a:rPr lang="en-US" altLang="es-ES" sz="4400" dirty="0">
                <a:solidFill>
                  <a:srgbClr val="D53044"/>
                </a:solidFill>
              </a:rPr>
              <a:t> </a:t>
            </a:r>
            <a:r>
              <a:rPr lang="en-US" altLang="es-ES" sz="4400" dirty="0" err="1">
                <a:solidFill>
                  <a:srgbClr val="D53044"/>
                </a:solidFill>
              </a:rPr>
              <a:t>sabemos</a:t>
            </a:r>
            <a:r>
              <a:rPr lang="en-US" altLang="es-ES" sz="4400" dirty="0">
                <a:solidFill>
                  <a:srgbClr val="D53044"/>
                </a:solidFill>
              </a:rPr>
              <a:t> </a:t>
            </a:r>
            <a:r>
              <a:rPr lang="en-US" altLang="es-ES" sz="4400" dirty="0" err="1">
                <a:solidFill>
                  <a:srgbClr val="D53044"/>
                </a:solidFill>
              </a:rPr>
              <a:t>hacer</a:t>
            </a:r>
            <a:r>
              <a:rPr lang="en-US" altLang="es-ES" sz="4400" dirty="0">
                <a:solidFill>
                  <a:srgbClr val="D53044"/>
                </a:solidFill>
              </a:rPr>
              <a:t>?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27163" y="1270000"/>
            <a:ext cx="150812" cy="903288"/>
          </a:xfrm>
          <a:prstGeom prst="rect">
            <a:avLst/>
          </a:prstGeom>
          <a:solidFill>
            <a:srgbClr val="3A3B3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s-ES_tradnl" altLang="es-ES" sz="3600" smtClean="0">
              <a:solidFill>
                <a:schemeClr val="accent1"/>
              </a:solidFill>
            </a:endParaRPr>
          </a:p>
        </p:txBody>
      </p:sp>
      <p:sp>
        <p:nvSpPr>
          <p:cNvPr id="10" name="AutoShape 3"/>
          <p:cNvSpPr>
            <a:spLocks/>
          </p:cNvSpPr>
          <p:nvPr/>
        </p:nvSpPr>
        <p:spPr bwMode="auto">
          <a:xfrm>
            <a:off x="2489993" y="2013247"/>
            <a:ext cx="2998787" cy="2998788"/>
          </a:xfrm>
          <a:prstGeom prst="diamond">
            <a:avLst/>
          </a:prstGeom>
          <a:solidFill>
            <a:srgbClr val="D53044">
              <a:alpha val="94901"/>
            </a:srgbClr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sz="3600">
              <a:latin typeface="Calibri" pitchFamily="34" charset="0"/>
            </a:endParaRPr>
          </a:p>
        </p:txBody>
      </p:sp>
      <p:sp>
        <p:nvSpPr>
          <p:cNvPr id="11" name="AutoShape 12"/>
          <p:cNvSpPr>
            <a:spLocks/>
          </p:cNvSpPr>
          <p:nvPr/>
        </p:nvSpPr>
        <p:spPr bwMode="auto">
          <a:xfrm>
            <a:off x="3552825" y="3541713"/>
            <a:ext cx="873125" cy="958850"/>
          </a:xfrm>
          <a:custGeom>
            <a:avLst/>
            <a:gdLst>
              <a:gd name="T0" fmla="+- 0 10802 114"/>
              <a:gd name="T1" fmla="*/ T0 w 21376"/>
              <a:gd name="T2" fmla="*/ 10800 h 21600"/>
              <a:gd name="T3" fmla="+- 0 10802 114"/>
              <a:gd name="T4" fmla="*/ T3 w 21376"/>
              <a:gd name="T5" fmla="*/ 10800 h 21600"/>
              <a:gd name="T6" fmla="+- 0 10802 114"/>
              <a:gd name="T7" fmla="*/ T6 w 21376"/>
              <a:gd name="T8" fmla="*/ 10800 h 21600"/>
              <a:gd name="T9" fmla="+- 0 10802 114"/>
              <a:gd name="T10" fmla="*/ T9 w 2137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76" h="21600">
                <a:moveTo>
                  <a:pt x="21036" y="18604"/>
                </a:moveTo>
                <a:cubicBezTo>
                  <a:pt x="21454" y="19261"/>
                  <a:pt x="21486" y="19922"/>
                  <a:pt x="21134" y="20586"/>
                </a:cubicBezTo>
                <a:cubicBezTo>
                  <a:pt x="20969" y="20915"/>
                  <a:pt x="20731" y="21168"/>
                  <a:pt x="20427" y="21338"/>
                </a:cubicBezTo>
                <a:cubicBezTo>
                  <a:pt x="20122" y="21514"/>
                  <a:pt x="19797" y="21599"/>
                  <a:pt x="19455" y="21599"/>
                </a:cubicBezTo>
                <a:lnTo>
                  <a:pt x="1928" y="21599"/>
                </a:lnTo>
                <a:cubicBezTo>
                  <a:pt x="1585" y="21599"/>
                  <a:pt x="1263" y="21514"/>
                  <a:pt x="965" y="21338"/>
                </a:cubicBezTo>
                <a:cubicBezTo>
                  <a:pt x="663" y="21168"/>
                  <a:pt x="425" y="20915"/>
                  <a:pt x="248" y="20586"/>
                </a:cubicBezTo>
                <a:cubicBezTo>
                  <a:pt x="-114" y="19914"/>
                  <a:pt x="-80" y="19250"/>
                  <a:pt x="344" y="18604"/>
                </a:cubicBezTo>
                <a:lnTo>
                  <a:pt x="7509" y="7313"/>
                </a:lnTo>
                <a:lnTo>
                  <a:pt x="7509" y="2167"/>
                </a:lnTo>
                <a:lnTo>
                  <a:pt x="6427" y="2167"/>
                </a:lnTo>
                <a:cubicBezTo>
                  <a:pt x="6122" y="2167"/>
                  <a:pt x="5870" y="2061"/>
                  <a:pt x="5670" y="1850"/>
                </a:cubicBezTo>
                <a:cubicBezTo>
                  <a:pt x="5473" y="1638"/>
                  <a:pt x="5371" y="1380"/>
                  <a:pt x="5371" y="1072"/>
                </a:cubicBezTo>
                <a:cubicBezTo>
                  <a:pt x="5371" y="778"/>
                  <a:pt x="5473" y="528"/>
                  <a:pt x="5670" y="320"/>
                </a:cubicBezTo>
                <a:cubicBezTo>
                  <a:pt x="5870" y="108"/>
                  <a:pt x="6122" y="0"/>
                  <a:pt x="6427" y="0"/>
                </a:cubicBezTo>
                <a:lnTo>
                  <a:pt x="14953" y="0"/>
                </a:lnTo>
                <a:cubicBezTo>
                  <a:pt x="15260" y="0"/>
                  <a:pt x="15515" y="108"/>
                  <a:pt x="15724" y="320"/>
                </a:cubicBezTo>
                <a:cubicBezTo>
                  <a:pt x="15933" y="528"/>
                  <a:pt x="16038" y="778"/>
                  <a:pt x="16038" y="1072"/>
                </a:cubicBezTo>
                <a:cubicBezTo>
                  <a:pt x="16038" y="1380"/>
                  <a:pt x="15933" y="1638"/>
                  <a:pt x="15724" y="1850"/>
                </a:cubicBezTo>
                <a:cubicBezTo>
                  <a:pt x="15515" y="2061"/>
                  <a:pt x="15260" y="2167"/>
                  <a:pt x="14953" y="2167"/>
                </a:cubicBezTo>
                <a:lnTo>
                  <a:pt x="13900" y="2167"/>
                </a:lnTo>
                <a:lnTo>
                  <a:pt x="13900" y="7339"/>
                </a:lnTo>
                <a:lnTo>
                  <a:pt x="21036" y="18604"/>
                </a:lnTo>
                <a:close/>
                <a:moveTo>
                  <a:pt x="5261" y="14865"/>
                </a:moveTo>
                <a:lnTo>
                  <a:pt x="16122" y="14865"/>
                </a:lnTo>
                <a:lnTo>
                  <a:pt x="11773" y="7974"/>
                </a:lnTo>
                <a:lnTo>
                  <a:pt x="11773" y="2167"/>
                </a:lnTo>
                <a:lnTo>
                  <a:pt x="9635" y="2167"/>
                </a:lnTo>
                <a:lnTo>
                  <a:pt x="9635" y="7947"/>
                </a:lnTo>
                <a:lnTo>
                  <a:pt x="5261" y="148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76192" tIns="76192" rIns="76192" bIns="76192" anchor="ctr"/>
          <a:lstStyle>
            <a:lvl1pPr defTabSz="684213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defTabSz="684213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s-ES" altLang="es-ES" sz="4300" smtClean="0">
              <a:solidFill>
                <a:srgbClr val="44CEB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17" name="AutoShape 12"/>
          <p:cNvSpPr>
            <a:spLocks/>
          </p:cNvSpPr>
          <p:nvPr/>
        </p:nvSpPr>
        <p:spPr bwMode="auto">
          <a:xfrm>
            <a:off x="362466" y="3586665"/>
            <a:ext cx="873125" cy="958850"/>
          </a:xfrm>
          <a:custGeom>
            <a:avLst/>
            <a:gdLst>
              <a:gd name="T0" fmla="+- 0 10802 114"/>
              <a:gd name="T1" fmla="*/ T0 w 21376"/>
              <a:gd name="T2" fmla="*/ 10800 h 21600"/>
              <a:gd name="T3" fmla="+- 0 10802 114"/>
              <a:gd name="T4" fmla="*/ T3 w 21376"/>
              <a:gd name="T5" fmla="*/ 10800 h 21600"/>
              <a:gd name="T6" fmla="+- 0 10802 114"/>
              <a:gd name="T7" fmla="*/ T6 w 21376"/>
              <a:gd name="T8" fmla="*/ 10800 h 21600"/>
              <a:gd name="T9" fmla="+- 0 10802 114"/>
              <a:gd name="T10" fmla="*/ T9 w 2137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76" h="21600">
                <a:moveTo>
                  <a:pt x="21036" y="18604"/>
                </a:moveTo>
                <a:cubicBezTo>
                  <a:pt x="21454" y="19261"/>
                  <a:pt x="21486" y="19922"/>
                  <a:pt x="21134" y="20586"/>
                </a:cubicBezTo>
                <a:cubicBezTo>
                  <a:pt x="20969" y="20915"/>
                  <a:pt x="20731" y="21168"/>
                  <a:pt x="20427" y="21338"/>
                </a:cubicBezTo>
                <a:cubicBezTo>
                  <a:pt x="20122" y="21514"/>
                  <a:pt x="19797" y="21599"/>
                  <a:pt x="19455" y="21599"/>
                </a:cubicBezTo>
                <a:lnTo>
                  <a:pt x="1928" y="21599"/>
                </a:lnTo>
                <a:cubicBezTo>
                  <a:pt x="1585" y="21599"/>
                  <a:pt x="1263" y="21514"/>
                  <a:pt x="965" y="21338"/>
                </a:cubicBezTo>
                <a:cubicBezTo>
                  <a:pt x="663" y="21168"/>
                  <a:pt x="425" y="20915"/>
                  <a:pt x="248" y="20586"/>
                </a:cubicBezTo>
                <a:cubicBezTo>
                  <a:pt x="-114" y="19914"/>
                  <a:pt x="-80" y="19250"/>
                  <a:pt x="344" y="18604"/>
                </a:cubicBezTo>
                <a:lnTo>
                  <a:pt x="7509" y="7313"/>
                </a:lnTo>
                <a:lnTo>
                  <a:pt x="7509" y="2167"/>
                </a:lnTo>
                <a:lnTo>
                  <a:pt x="6427" y="2167"/>
                </a:lnTo>
                <a:cubicBezTo>
                  <a:pt x="6122" y="2167"/>
                  <a:pt x="5870" y="2061"/>
                  <a:pt x="5670" y="1850"/>
                </a:cubicBezTo>
                <a:cubicBezTo>
                  <a:pt x="5473" y="1638"/>
                  <a:pt x="5371" y="1380"/>
                  <a:pt x="5371" y="1072"/>
                </a:cubicBezTo>
                <a:cubicBezTo>
                  <a:pt x="5371" y="778"/>
                  <a:pt x="5473" y="528"/>
                  <a:pt x="5670" y="320"/>
                </a:cubicBezTo>
                <a:cubicBezTo>
                  <a:pt x="5870" y="108"/>
                  <a:pt x="6122" y="0"/>
                  <a:pt x="6427" y="0"/>
                </a:cubicBezTo>
                <a:lnTo>
                  <a:pt x="14953" y="0"/>
                </a:lnTo>
                <a:cubicBezTo>
                  <a:pt x="15260" y="0"/>
                  <a:pt x="15515" y="108"/>
                  <a:pt x="15724" y="320"/>
                </a:cubicBezTo>
                <a:cubicBezTo>
                  <a:pt x="15933" y="528"/>
                  <a:pt x="16038" y="778"/>
                  <a:pt x="16038" y="1072"/>
                </a:cubicBezTo>
                <a:cubicBezTo>
                  <a:pt x="16038" y="1380"/>
                  <a:pt x="15933" y="1638"/>
                  <a:pt x="15724" y="1850"/>
                </a:cubicBezTo>
                <a:cubicBezTo>
                  <a:pt x="15515" y="2061"/>
                  <a:pt x="15260" y="2167"/>
                  <a:pt x="14953" y="2167"/>
                </a:cubicBezTo>
                <a:lnTo>
                  <a:pt x="13900" y="2167"/>
                </a:lnTo>
                <a:lnTo>
                  <a:pt x="13900" y="7339"/>
                </a:lnTo>
                <a:lnTo>
                  <a:pt x="21036" y="18604"/>
                </a:lnTo>
                <a:close/>
                <a:moveTo>
                  <a:pt x="5261" y="14865"/>
                </a:moveTo>
                <a:lnTo>
                  <a:pt x="16122" y="14865"/>
                </a:lnTo>
                <a:lnTo>
                  <a:pt x="11773" y="7974"/>
                </a:lnTo>
                <a:lnTo>
                  <a:pt x="11773" y="2167"/>
                </a:lnTo>
                <a:lnTo>
                  <a:pt x="9635" y="2167"/>
                </a:lnTo>
                <a:lnTo>
                  <a:pt x="9635" y="7947"/>
                </a:lnTo>
                <a:lnTo>
                  <a:pt x="5261" y="148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76192" tIns="76192" rIns="76192" bIns="76192" anchor="ctr"/>
          <a:lstStyle>
            <a:lvl1pPr defTabSz="684213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defTabSz="684213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s-ES" altLang="es-ES" sz="4300" smtClean="0">
              <a:solidFill>
                <a:srgbClr val="44CEB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6373713" y="12017252"/>
            <a:ext cx="8336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  <a:latin typeface="Roboto Thin"/>
                <a:ea typeface="Tahoma" panose="020B0604030504040204" pitchFamily="34" charset="0"/>
                <a:cs typeface="Tahoma" panose="020B0604030504040204" pitchFamily="34" charset="0"/>
              </a:rPr>
              <a:t> Jornadas (d)Efecto Pasillo Facultad de Ciencias</a:t>
            </a:r>
            <a:endParaRPr lang="es-ES" sz="2400" dirty="0">
              <a:solidFill>
                <a:schemeClr val="bg1">
                  <a:lumMod val="50000"/>
                </a:schemeClr>
              </a:solidFill>
              <a:latin typeface="Roboto Thin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492" y="11726778"/>
            <a:ext cx="893982" cy="893982"/>
          </a:xfrm>
          <a:prstGeom prst="rect">
            <a:avLst/>
          </a:prstGeom>
        </p:spPr>
      </p:pic>
      <p:sp>
        <p:nvSpPr>
          <p:cNvPr id="16" name="TextBox 13"/>
          <p:cNvSpPr txBox="1">
            <a:spLocks noChangeArrowheads="1"/>
          </p:cNvSpPr>
          <p:nvPr/>
        </p:nvSpPr>
        <p:spPr bwMode="auto">
          <a:xfrm>
            <a:off x="1743074" y="1168400"/>
            <a:ext cx="165449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s-ES" sz="4000" dirty="0" smtClean="0">
                <a:solidFill>
                  <a:srgbClr val="D53044"/>
                </a:solidFill>
                <a:latin typeface="Roboto Black" charset="0"/>
              </a:rPr>
              <a:t>FLUID INTERFACES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4000" dirty="0" smtClean="0">
              <a:solidFill>
                <a:srgbClr val="D53044"/>
              </a:solidFill>
              <a:latin typeface="Roboto Black" charset="0"/>
            </a:endParaRPr>
          </a:p>
        </p:txBody>
      </p:sp>
      <p:grpSp>
        <p:nvGrpSpPr>
          <p:cNvPr id="369" name="368 Grupo"/>
          <p:cNvGrpSpPr/>
          <p:nvPr/>
        </p:nvGrpSpPr>
        <p:grpSpPr>
          <a:xfrm>
            <a:off x="5435953" y="4162925"/>
            <a:ext cx="9828106" cy="7003128"/>
            <a:chOff x="4882504" y="5010406"/>
            <a:chExt cx="8786874" cy="5890953"/>
          </a:xfrm>
        </p:grpSpPr>
        <p:pic>
          <p:nvPicPr>
            <p:cNvPr id="107" name="Picture 4" descr="http://wdb.ugr.es/~lipoplex/wp-content/uploads/Imagen12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597544" y="7686649"/>
              <a:ext cx="1080000" cy="1075611"/>
            </a:xfrm>
            <a:prstGeom prst="rect">
              <a:avLst/>
            </a:prstGeom>
            <a:noFill/>
          </p:spPr>
        </p:pic>
        <p:pic>
          <p:nvPicPr>
            <p:cNvPr id="124" name="3 Marcador de contenido" descr="Logo-Biosearch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52390" y="5599557"/>
              <a:ext cx="951071" cy="714380"/>
            </a:xfrm>
            <a:prstGeom prst="rect">
              <a:avLst/>
            </a:prstGeom>
          </p:spPr>
        </p:pic>
        <p:cxnSp>
          <p:nvCxnSpPr>
            <p:cNvPr id="125" name="124 Conector recto"/>
            <p:cNvCxnSpPr/>
            <p:nvPr/>
          </p:nvCxnSpPr>
          <p:spPr>
            <a:xfrm>
              <a:off x="4882504" y="5472071"/>
              <a:ext cx="4143404" cy="0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26" name="125 CuadroTexto"/>
            <p:cNvSpPr txBox="1"/>
            <p:nvPr/>
          </p:nvSpPr>
          <p:spPr>
            <a:xfrm>
              <a:off x="4882504" y="5010406"/>
              <a:ext cx="33313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i="1" dirty="0" smtClean="0"/>
                <a:t>In-vitro</a:t>
              </a:r>
              <a:r>
                <a:rPr lang="en-GB" sz="2400" dirty="0" smtClean="0"/>
                <a:t> digestion studies</a:t>
              </a:r>
              <a:endParaRPr lang="en-GB" sz="2400" dirty="0"/>
            </a:p>
          </p:txBody>
        </p:sp>
        <p:sp>
          <p:nvSpPr>
            <p:cNvPr id="127" name="126 CuadroTexto"/>
            <p:cNvSpPr txBox="1"/>
            <p:nvPr/>
          </p:nvSpPr>
          <p:spPr>
            <a:xfrm>
              <a:off x="4953942" y="9296686"/>
              <a:ext cx="28718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/>
                <a:t>Foams and emulsions</a:t>
              </a:r>
              <a:endParaRPr lang="en-GB" sz="2400" dirty="0"/>
            </a:p>
          </p:txBody>
        </p:sp>
        <p:cxnSp>
          <p:nvCxnSpPr>
            <p:cNvPr id="128" name="127 Conector recto"/>
            <p:cNvCxnSpPr/>
            <p:nvPr/>
          </p:nvCxnSpPr>
          <p:spPr>
            <a:xfrm>
              <a:off x="4882504" y="7665754"/>
              <a:ext cx="4143404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29" name="128 CuadroTexto"/>
            <p:cNvSpPr txBox="1"/>
            <p:nvPr/>
          </p:nvSpPr>
          <p:spPr>
            <a:xfrm>
              <a:off x="4882504" y="7224984"/>
              <a:ext cx="16932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/>
                <a:t>Membranes</a:t>
              </a:r>
              <a:endParaRPr lang="en-GB" sz="2400" dirty="0"/>
            </a:p>
          </p:txBody>
        </p:sp>
        <p:pic>
          <p:nvPicPr>
            <p:cNvPr id="130" name="Picture 4" descr="https://images-na.ssl-images-amazon.com/images/I/41byx%2BwGEYL._SX330_BO1,204,203,200_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2597808" y="9290776"/>
              <a:ext cx="1071570" cy="1610583"/>
            </a:xfrm>
            <a:prstGeom prst="rect">
              <a:avLst/>
            </a:prstGeom>
            <a:noFill/>
          </p:spPr>
        </p:pic>
        <p:pic>
          <p:nvPicPr>
            <p:cNvPr id="131" name="Imagen 2" descr="Logo Ciencia y Cocina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4140" y="9922475"/>
              <a:ext cx="1440000" cy="907446"/>
            </a:xfrm>
            <a:prstGeom prst="rect">
              <a:avLst/>
            </a:prstGeom>
          </p:spPr>
        </p:pic>
        <p:pic>
          <p:nvPicPr>
            <p:cNvPr id="132" name="Picture 4" descr="http://static.wixstatic.com/media/81874d_97e7aad48cd440ae955dc47649b7c084.png_srz_p_445_20_75_22_0.50_1.20_0.00_png_srz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597016" y="10615614"/>
              <a:ext cx="4392000" cy="195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" name="Picture 12" descr="http://www.elsbrancs.com/img/template/logoBrancs2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9240222" y="10256169"/>
              <a:ext cx="1080000" cy="288000"/>
            </a:xfrm>
            <a:prstGeom prst="rect">
              <a:avLst/>
            </a:prstGeom>
            <a:noFill/>
          </p:spPr>
        </p:pic>
        <p:pic>
          <p:nvPicPr>
            <p:cNvPr id="134" name="Picture 14" descr="Gastro-Campus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811330" y="9982569"/>
              <a:ext cx="1080000" cy="561600"/>
            </a:xfrm>
            <a:prstGeom prst="rect">
              <a:avLst/>
            </a:prstGeom>
            <a:noFill/>
          </p:spPr>
        </p:pic>
        <p:sp>
          <p:nvSpPr>
            <p:cNvPr id="135" name="134 CuadroTexto"/>
            <p:cNvSpPr txBox="1"/>
            <p:nvPr/>
          </p:nvSpPr>
          <p:spPr>
            <a:xfrm>
              <a:off x="4953942" y="5614947"/>
              <a:ext cx="2825453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indent="269875">
                <a:buFont typeface="Courier New" pitchFamily="49" charset="0"/>
                <a:buChar char="o"/>
              </a:pPr>
              <a:r>
                <a:rPr lang="en-GB" sz="2000" dirty="0" smtClean="0"/>
                <a:t> Food allergy  </a:t>
              </a:r>
            </a:p>
            <a:p>
              <a:pPr indent="269875">
                <a:buFont typeface="Courier New" pitchFamily="49" charset="0"/>
                <a:buChar char="o"/>
              </a:pPr>
              <a:r>
                <a:rPr lang="en-GB" sz="2000" dirty="0" smtClean="0"/>
                <a:t> Lipolysis</a:t>
              </a:r>
            </a:p>
            <a:p>
              <a:pPr indent="269875">
                <a:buFont typeface="Courier New" pitchFamily="49" charset="0"/>
                <a:buChar char="o"/>
              </a:pPr>
              <a:r>
                <a:rPr lang="en-GB" sz="2000" dirty="0"/>
                <a:t> </a:t>
              </a:r>
              <a:r>
                <a:rPr lang="en-GB" sz="2000" dirty="0" err="1" smtClean="0"/>
                <a:t>Nanocapsules</a:t>
              </a:r>
              <a:endParaRPr lang="en-GB" sz="2000" dirty="0" smtClean="0"/>
            </a:p>
            <a:p>
              <a:pPr indent="269875">
                <a:buFont typeface="Courier New" pitchFamily="49" charset="0"/>
                <a:buChar char="o"/>
              </a:pPr>
              <a:r>
                <a:rPr lang="en-GB" sz="2000" dirty="0" smtClean="0"/>
                <a:t> Directed drug delivery</a:t>
              </a:r>
            </a:p>
          </p:txBody>
        </p:sp>
        <p:sp>
          <p:nvSpPr>
            <p:cNvPr id="136" name="135 CuadroTexto"/>
            <p:cNvSpPr txBox="1"/>
            <p:nvPr/>
          </p:nvSpPr>
          <p:spPr>
            <a:xfrm>
              <a:off x="4953942" y="7791970"/>
              <a:ext cx="2393412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indent="269875">
                <a:buFont typeface="Courier New" pitchFamily="49" charset="0"/>
                <a:buChar char="o"/>
              </a:pPr>
              <a:r>
                <a:rPr lang="en-GB" sz="2000" dirty="0" smtClean="0"/>
                <a:t>Lipid monolayers</a:t>
              </a:r>
            </a:p>
            <a:p>
              <a:pPr indent="269875">
                <a:buFont typeface="Courier New" pitchFamily="49" charset="0"/>
                <a:buChar char="o"/>
              </a:pPr>
              <a:r>
                <a:rPr lang="en-GB" sz="2000" dirty="0" smtClean="0"/>
                <a:t>Gene therapy</a:t>
              </a:r>
            </a:p>
            <a:p>
              <a:pPr indent="269875">
                <a:buFont typeface="Courier New" pitchFamily="49" charset="0"/>
                <a:buChar char="o"/>
              </a:pPr>
              <a:r>
                <a:rPr lang="en-GB" sz="2000" dirty="0" smtClean="0"/>
                <a:t>DNA </a:t>
              </a:r>
              <a:r>
                <a:rPr lang="en-GB" sz="2000" dirty="0" err="1" smtClean="0"/>
                <a:t>complexation</a:t>
              </a:r>
              <a:endParaRPr lang="en-GB" sz="2000" dirty="0" smtClean="0"/>
            </a:p>
            <a:p>
              <a:pPr indent="269875">
                <a:buFont typeface="Courier New" pitchFamily="49" charset="0"/>
                <a:buChar char="o"/>
              </a:pPr>
              <a:r>
                <a:rPr lang="en-GB" sz="2000" dirty="0" err="1" smtClean="0"/>
                <a:t>Hydrogels</a:t>
              </a:r>
              <a:endParaRPr lang="en-GB" sz="2000" dirty="0" smtClean="0"/>
            </a:p>
          </p:txBody>
        </p:sp>
        <p:pic>
          <p:nvPicPr>
            <p:cNvPr id="137" name="Picture 20" descr="Imagen relacionada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8025776" y="9874705"/>
              <a:ext cx="1080000" cy="669464"/>
            </a:xfrm>
            <a:prstGeom prst="rect">
              <a:avLst/>
            </a:prstGeom>
            <a:noFill/>
          </p:spPr>
        </p:pic>
        <p:cxnSp>
          <p:nvCxnSpPr>
            <p:cNvPr id="138" name="137 Conector recto"/>
            <p:cNvCxnSpPr/>
            <p:nvPr/>
          </p:nvCxnSpPr>
          <p:spPr>
            <a:xfrm>
              <a:off x="4953942" y="9829789"/>
              <a:ext cx="4143404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pic>
          <p:nvPicPr>
            <p:cNvPr id="139" name="Picture 21"/>
            <p:cNvPicPr>
              <a:picLocks noChangeAspect="1" noChangeArrowheads="1"/>
            </p:cNvPicPr>
            <p:nvPr/>
          </p:nvPicPr>
          <p:blipFill>
            <a:blip r:embed="rId12" cstate="print"/>
            <a:srcRect b="5741"/>
            <a:stretch>
              <a:fillRect/>
            </a:stretch>
          </p:blipFill>
          <p:spPr bwMode="auto">
            <a:xfrm>
              <a:off x="10526106" y="8720131"/>
              <a:ext cx="1214446" cy="8239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0" name="Picture 23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9456246" y="8551885"/>
              <a:ext cx="1080000" cy="911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1" name="Imagen 2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0320342" y="6751685"/>
              <a:ext cx="1440000" cy="6477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42" name="Grupo 1396"/>
            <p:cNvGrpSpPr>
              <a:grpSpLocks noChangeAspect="1"/>
            </p:cNvGrpSpPr>
            <p:nvPr/>
          </p:nvGrpSpPr>
          <p:grpSpPr>
            <a:xfrm>
              <a:off x="12097742" y="6194201"/>
              <a:ext cx="1440000" cy="1492448"/>
              <a:chOff x="6477853" y="2459780"/>
              <a:chExt cx="2595456" cy="2689990"/>
            </a:xfrm>
          </p:grpSpPr>
          <p:pic>
            <p:nvPicPr>
              <p:cNvPr id="143" name="Picture 2" descr="http://austinpublishinggroup.com/clinical-pathology/fulltext/images/ajcp-v1-id1001-g001.gif"/>
              <p:cNvPicPr>
                <a:picLocks noChangeAspect="1" noChangeArrowheads="1"/>
              </p:cNvPicPr>
              <p:nvPr/>
            </p:nvPicPr>
            <p:blipFill rotWithShape="1"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89" t="24016" r="60311" b="21686"/>
              <a:stretch/>
            </p:blipFill>
            <p:spPr bwMode="auto">
              <a:xfrm>
                <a:off x="6552873" y="2459780"/>
                <a:ext cx="2412268" cy="25087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44" name="Grupo 1147"/>
              <p:cNvGrpSpPr/>
              <p:nvPr/>
            </p:nvGrpSpPr>
            <p:grpSpPr>
              <a:xfrm>
                <a:off x="6826502" y="4671257"/>
                <a:ext cx="483487" cy="424341"/>
                <a:chOff x="2089049" y="4120519"/>
                <a:chExt cx="2197869" cy="2217353"/>
              </a:xfrm>
            </p:grpSpPr>
            <p:grpSp>
              <p:nvGrpSpPr>
                <p:cNvPr id="331" name="Grupo 1148"/>
                <p:cNvGrpSpPr/>
                <p:nvPr/>
              </p:nvGrpSpPr>
              <p:grpSpPr>
                <a:xfrm>
                  <a:off x="2222982" y="4325173"/>
                  <a:ext cx="1826871" cy="1858672"/>
                  <a:chOff x="2825322" y="4273788"/>
                  <a:chExt cx="1826871" cy="1858672"/>
                </a:xfrm>
              </p:grpSpPr>
              <p:sp>
                <p:nvSpPr>
                  <p:cNvPr id="341" name="Oval 410"/>
                  <p:cNvSpPr>
                    <a:spLocks noChangeArrowheads="1"/>
                  </p:cNvSpPr>
                  <p:nvPr/>
                </p:nvSpPr>
                <p:spPr bwMode="auto">
                  <a:xfrm>
                    <a:off x="2987613" y="4463765"/>
                    <a:ext cx="1501477" cy="1499143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CC00"/>
                      </a:gs>
                      <a:gs pos="100000">
                        <a:srgbClr val="765E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E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pic>
                <p:nvPicPr>
                  <p:cNvPr id="342" name="Picture 2" descr="C:\Users\Peula\Desktop\transport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6" cstate="print">
                    <a:duotone>
                      <a:prstClr val="black"/>
                      <a:srgbClr val="00FF00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312" t="2389" r="12642" b="57684"/>
                  <a:stretch/>
                </p:blipFill>
                <p:spPr bwMode="auto">
                  <a:xfrm rot="10095994">
                    <a:off x="2825322" y="5262560"/>
                    <a:ext cx="296218" cy="16061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43" name="Picture 2" descr="C:\Users\Peula\Desktop\transport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7" cstate="print">
                    <a:duotone>
                      <a:prstClr val="black"/>
                      <a:srgbClr val="00FF00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312" t="2389" r="12642" b="57684"/>
                  <a:stretch/>
                </p:blipFill>
                <p:spPr bwMode="auto">
                  <a:xfrm rot="4055983">
                    <a:off x="2863915" y="5420198"/>
                    <a:ext cx="292347" cy="15851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44" name="Picture 2" descr="C:\Users\Peula\Desktop\transport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8" cstate="print">
                    <a:duotone>
                      <a:prstClr val="black"/>
                      <a:srgbClr val="00FF00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312" t="2389" r="12642" b="57684"/>
                  <a:stretch/>
                </p:blipFill>
                <p:spPr bwMode="auto">
                  <a:xfrm rot="5177934">
                    <a:off x="2802576" y="5022545"/>
                    <a:ext cx="327556" cy="17760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45" name="Picture 2" descr="C:\Users\Peula\Desktop\transport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8" cstate="print">
                    <a:duotone>
                      <a:prstClr val="black"/>
                      <a:srgbClr val="00FF00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312" t="2389" r="12642" b="57684"/>
                  <a:stretch/>
                </p:blipFill>
                <p:spPr bwMode="auto">
                  <a:xfrm rot="3039242">
                    <a:off x="3023103" y="5689145"/>
                    <a:ext cx="327556" cy="17760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46" name="Picture 2" descr="C:\Users\Peula\Desktop\transport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9" cstate="print">
                    <a:duotone>
                      <a:prstClr val="black"/>
                      <a:srgbClr val="00FF00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312" t="2389" r="12642" b="57684"/>
                  <a:stretch/>
                </p:blipFill>
                <p:spPr bwMode="auto">
                  <a:xfrm rot="10800000">
                    <a:off x="3432046" y="5939429"/>
                    <a:ext cx="327556" cy="17760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47" name="Picture 2" descr="C:\Users\Peula\Desktop\transport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9" cstate="print">
                    <a:duotone>
                      <a:prstClr val="black"/>
                      <a:srgbClr val="00FF00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312" t="2389" r="12642" b="57684"/>
                  <a:stretch/>
                </p:blipFill>
                <p:spPr bwMode="auto">
                  <a:xfrm rot="10008728">
                    <a:off x="3747847" y="5929054"/>
                    <a:ext cx="327556" cy="17760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48" name="Picture 2" descr="C:\Users\Peula\Desktop\transport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8" cstate="print">
                    <a:duotone>
                      <a:prstClr val="black"/>
                      <a:srgbClr val="00FF00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312" t="2389" r="12642" b="57684"/>
                  <a:stretch/>
                </p:blipFill>
                <p:spPr bwMode="auto">
                  <a:xfrm rot="7146294">
                    <a:off x="3983654" y="5879880"/>
                    <a:ext cx="327556" cy="17760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49" name="Picture 2" descr="C:\Users\Peula\Desktop\transport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8" cstate="print">
                    <a:duotone>
                      <a:prstClr val="black"/>
                      <a:srgbClr val="00FF00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312" t="2389" r="12642" b="57684"/>
                  <a:stretch/>
                </p:blipFill>
                <p:spPr bwMode="auto">
                  <a:xfrm rot="7295779">
                    <a:off x="3009902" y="4576553"/>
                    <a:ext cx="327556" cy="17760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50" name="Picture 2" descr="C:\Users\Peula\Desktop\transport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9" cstate="print">
                    <a:duotone>
                      <a:prstClr val="black"/>
                      <a:srgbClr val="00FF00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312" t="2389" r="12642" b="57684"/>
                  <a:stretch/>
                </p:blipFill>
                <p:spPr bwMode="auto">
                  <a:xfrm rot="19830624">
                    <a:off x="4162626" y="5686130"/>
                    <a:ext cx="327556" cy="17760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51" name="Picture 2" descr="C:\Users\Peula\Desktop\transport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8" cstate="print">
                    <a:duotone>
                      <a:prstClr val="black"/>
                      <a:srgbClr val="00FF00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312" t="2389" r="12642" b="57684"/>
                  <a:stretch/>
                </p:blipFill>
                <p:spPr bwMode="auto">
                  <a:xfrm rot="7650293">
                    <a:off x="4380474" y="4924205"/>
                    <a:ext cx="327556" cy="17760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52" name="Picture 2" descr="C:\Users\Peula\Desktop\transport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9" cstate="print">
                    <a:duotone>
                      <a:prstClr val="black"/>
                      <a:srgbClr val="00FF00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312" t="2389" r="12642" b="57684"/>
                  <a:stretch/>
                </p:blipFill>
                <p:spPr bwMode="auto">
                  <a:xfrm rot="9987563">
                    <a:off x="4324637" y="5493868"/>
                    <a:ext cx="327556" cy="17760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53" name="Picture 2" descr="C:\Users\Peula\Desktop\transport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8" cstate="print">
                    <a:duotone>
                      <a:prstClr val="black"/>
                      <a:srgbClr val="00FF00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312" t="2389" r="12642" b="57684"/>
                  <a:stretch/>
                </p:blipFill>
                <p:spPr bwMode="auto">
                  <a:xfrm rot="5177934">
                    <a:off x="3932135" y="4348764"/>
                    <a:ext cx="327556" cy="17760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54" name="Picture 2" descr="C:\Users\Peula\Desktop\transport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9" cstate="print">
                    <a:duotone>
                      <a:prstClr val="black"/>
                      <a:srgbClr val="00FF00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312" t="2389" r="12642" b="57684"/>
                  <a:stretch/>
                </p:blipFill>
                <p:spPr bwMode="auto">
                  <a:xfrm rot="928674">
                    <a:off x="3714247" y="4317360"/>
                    <a:ext cx="327556" cy="17760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55" name="Picture 2" descr="C:\Users\Peula\Desktop\transport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8" cstate="print">
                    <a:duotone>
                      <a:prstClr val="black"/>
                      <a:srgbClr val="00FF00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312" t="2389" r="12642" b="57684"/>
                  <a:stretch/>
                </p:blipFill>
                <p:spPr bwMode="auto">
                  <a:xfrm rot="3610713">
                    <a:off x="4319011" y="4759355"/>
                    <a:ext cx="327556" cy="17760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56" name="Picture 2" descr="C:\Users\Peula\Desktop\transport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9" cstate="print">
                    <a:duotone>
                      <a:prstClr val="black"/>
                      <a:srgbClr val="00FF00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312" t="2389" r="12642" b="57684"/>
                  <a:stretch/>
                </p:blipFill>
                <p:spPr bwMode="auto">
                  <a:xfrm rot="2691745">
                    <a:off x="4086956" y="4478233"/>
                    <a:ext cx="327556" cy="17760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57" name="Picture 2" descr="C:\Users\Peula\Desktop\transport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8" cstate="print">
                    <a:duotone>
                      <a:prstClr val="black"/>
                      <a:srgbClr val="00FF00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312" t="2389" r="12642" b="57684"/>
                  <a:stretch/>
                </p:blipFill>
                <p:spPr bwMode="auto">
                  <a:xfrm rot="6544136">
                    <a:off x="3180471" y="4384037"/>
                    <a:ext cx="327556" cy="17760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58" name="Picture 2" descr="C:\Users\Peula\Desktop\transport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9" cstate="print">
                    <a:duotone>
                      <a:prstClr val="black"/>
                      <a:srgbClr val="00FF00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312" t="2389" r="12642" b="57684"/>
                  <a:stretch/>
                </p:blipFill>
                <p:spPr bwMode="auto">
                  <a:xfrm rot="9647106">
                    <a:off x="3419407" y="4323491"/>
                    <a:ext cx="327556" cy="17760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59" name="Picture 2" descr="C:\Users\Peula\Desktop\transport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8" cstate="print">
                    <a:duotone>
                      <a:prstClr val="black"/>
                      <a:srgbClr val="00FF00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312" t="2389" r="12642" b="57684"/>
                  <a:stretch/>
                </p:blipFill>
                <p:spPr bwMode="auto">
                  <a:xfrm rot="5177934">
                    <a:off x="4388785" y="5312279"/>
                    <a:ext cx="327556" cy="17760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332" name="Picture 4" descr="C:\Users\Paola\Pictures\imágenes para SEMINARIO\aaa seminario 2\anticuerpo sin texto.png"/>
                <p:cNvPicPr>
                  <a:picLocks noChangeAspect="1" noChangeArrowheads="1"/>
                </p:cNvPicPr>
                <p:nvPr/>
              </p:nvPicPr>
              <p:blipFill>
                <a:blip r:embed="rId20" cstate="print"/>
                <a:srcRect/>
                <a:stretch>
                  <a:fillRect/>
                </a:stretch>
              </p:blipFill>
              <p:spPr bwMode="auto">
                <a:xfrm rot="21369963">
                  <a:off x="2896698" y="4120519"/>
                  <a:ext cx="444515" cy="4408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33" name="Picture 4" descr="C:\Users\Paola\Pictures\imágenes para SEMINARIO\aaa seminario 2\anticuerpo sin texto.png"/>
                <p:cNvPicPr>
                  <a:picLocks noChangeAspect="1" noChangeArrowheads="1"/>
                </p:cNvPicPr>
                <p:nvPr/>
              </p:nvPicPr>
              <p:blipFill>
                <a:blip r:embed="rId20" cstate="print"/>
                <a:srcRect/>
                <a:stretch>
                  <a:fillRect/>
                </a:stretch>
              </p:blipFill>
              <p:spPr bwMode="auto">
                <a:xfrm rot="19996077">
                  <a:off x="2105098" y="4624812"/>
                  <a:ext cx="444515" cy="4408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34" name="Picture 4" descr="C:\Users\Paola\Pictures\imágenes para SEMINARIO\aaa seminario 2\anticuerpo sin texto.png"/>
                <p:cNvPicPr>
                  <a:picLocks noChangeAspect="1" noChangeArrowheads="1"/>
                </p:cNvPicPr>
                <p:nvPr/>
              </p:nvPicPr>
              <p:blipFill>
                <a:blip r:embed="rId20" cstate="print"/>
                <a:srcRect/>
                <a:stretch>
                  <a:fillRect/>
                </a:stretch>
              </p:blipFill>
              <p:spPr bwMode="auto">
                <a:xfrm rot="11176744">
                  <a:off x="2629299" y="5877044"/>
                  <a:ext cx="444515" cy="4408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35" name="Picture 4" descr="C:\Users\Paola\Pictures\imágenes para SEMINARIO\aaa seminario 2\anticuerpo sin texto.png"/>
                <p:cNvPicPr>
                  <a:picLocks noChangeAspect="1" noChangeArrowheads="1"/>
                </p:cNvPicPr>
                <p:nvPr/>
              </p:nvPicPr>
              <p:blipFill>
                <a:blip r:embed="rId20" cstate="print"/>
                <a:srcRect/>
                <a:stretch>
                  <a:fillRect/>
                </a:stretch>
              </p:blipFill>
              <p:spPr bwMode="auto">
                <a:xfrm rot="1934933">
                  <a:off x="3588186" y="4430813"/>
                  <a:ext cx="444515" cy="4408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36" name="Picture 2" descr="C:\Users\Peula\Desktop\transport.gif"/>
                <p:cNvPicPr>
                  <a:picLocks noChangeAspect="1" noChangeArrowheads="1"/>
                </p:cNvPicPr>
                <p:nvPr/>
              </p:nvPicPr>
              <p:blipFill rotWithShape="1">
                <a:blip r:embed="rId16" cstate="print">
                  <a:duotone>
                    <a:prstClr val="black"/>
                    <a:srgbClr val="00FF00">
                      <a:tint val="45000"/>
                      <a:satMod val="40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312" t="2389" r="12642" b="57684"/>
                <a:stretch/>
              </p:blipFill>
              <p:spPr bwMode="auto">
                <a:xfrm rot="20753155">
                  <a:off x="2549117" y="5881538"/>
                  <a:ext cx="292347" cy="15851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37" name="Picture 4" descr="C:\Users\Paola\Pictures\imágenes para SEMINARIO\aaa seminario 2\anticuerpo sin texto.png"/>
                <p:cNvPicPr>
                  <a:picLocks noChangeAspect="1" noChangeArrowheads="1"/>
                </p:cNvPicPr>
                <p:nvPr/>
              </p:nvPicPr>
              <p:blipFill>
                <a:blip r:embed="rId21" cstate="print"/>
                <a:srcRect/>
                <a:stretch>
                  <a:fillRect/>
                </a:stretch>
              </p:blipFill>
              <p:spPr bwMode="auto">
                <a:xfrm rot="16803463">
                  <a:off x="2087241" y="5482034"/>
                  <a:ext cx="444515" cy="4408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38" name="Picture 4" descr="C:\Users\Paola\Pictures\imágenes para SEMINARIO\aaa seminario 2\anticuerpo sin texto.png"/>
                <p:cNvPicPr>
                  <a:picLocks noChangeAspect="1" noChangeArrowheads="1"/>
                </p:cNvPicPr>
                <p:nvPr/>
              </p:nvPicPr>
              <p:blipFill>
                <a:blip r:embed="rId20" cstate="print"/>
                <a:srcRect/>
                <a:stretch>
                  <a:fillRect/>
                </a:stretch>
              </p:blipFill>
              <p:spPr bwMode="auto">
                <a:xfrm rot="11176744">
                  <a:off x="3465630" y="5896973"/>
                  <a:ext cx="444515" cy="4408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39" name="Picture 4" descr="C:\Users\Paola\Pictures\imágenes para SEMINARIO\aaa seminario 2\anticuerpo sin texto.png"/>
                <p:cNvPicPr>
                  <a:picLocks noChangeAspect="1" noChangeArrowheads="1"/>
                </p:cNvPicPr>
                <p:nvPr/>
              </p:nvPicPr>
              <p:blipFill>
                <a:blip r:embed="rId21" cstate="print"/>
                <a:srcRect/>
                <a:stretch>
                  <a:fillRect/>
                </a:stretch>
              </p:blipFill>
              <p:spPr bwMode="auto">
                <a:xfrm rot="5175037">
                  <a:off x="3798094" y="5486024"/>
                  <a:ext cx="444515" cy="4408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40" name="Picture 4" descr="C:\Users\Paola\Pictures\imágenes para SEMINARIO\aaa seminario 2\anticuerpo sin texto.png"/>
                <p:cNvPicPr>
                  <a:picLocks noChangeAspect="1" noChangeArrowheads="1"/>
                </p:cNvPicPr>
                <p:nvPr/>
              </p:nvPicPr>
              <p:blipFill>
                <a:blip r:embed="rId20" cstate="print"/>
                <a:srcRect/>
                <a:stretch>
                  <a:fillRect/>
                </a:stretch>
              </p:blipFill>
              <p:spPr bwMode="auto">
                <a:xfrm rot="11755644">
                  <a:off x="3842403" y="4954730"/>
                  <a:ext cx="444515" cy="4408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45" name="Elipse 1178"/>
              <p:cNvSpPr/>
              <p:nvPr/>
            </p:nvSpPr>
            <p:spPr>
              <a:xfrm rot="2035721">
                <a:off x="6751828" y="3155379"/>
                <a:ext cx="184236" cy="106416"/>
              </a:xfrm>
              <a:prstGeom prst="ellipse">
                <a:avLst/>
              </a:prstGeom>
              <a:solidFill>
                <a:srgbClr val="C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6" name="Elipse 1180"/>
              <p:cNvSpPr/>
              <p:nvPr/>
            </p:nvSpPr>
            <p:spPr>
              <a:xfrm rot="5400000">
                <a:off x="8194243" y="4537410"/>
                <a:ext cx="191785" cy="106935"/>
              </a:xfrm>
              <a:prstGeom prst="ellipse">
                <a:avLst/>
              </a:prstGeom>
              <a:solidFill>
                <a:srgbClr val="C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7" name="Elipse 1181"/>
              <p:cNvSpPr/>
              <p:nvPr/>
            </p:nvSpPr>
            <p:spPr>
              <a:xfrm rot="19387258">
                <a:off x="7009139" y="4561553"/>
                <a:ext cx="189747" cy="105973"/>
              </a:xfrm>
              <a:prstGeom prst="ellipse">
                <a:avLst/>
              </a:prstGeom>
              <a:solidFill>
                <a:srgbClr val="C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48" name="Grupo 1182"/>
              <p:cNvGrpSpPr/>
              <p:nvPr/>
            </p:nvGrpSpPr>
            <p:grpSpPr>
              <a:xfrm>
                <a:off x="8115732" y="4668194"/>
                <a:ext cx="468053" cy="481571"/>
                <a:chOff x="2089049" y="4120519"/>
                <a:chExt cx="2197869" cy="2217353"/>
              </a:xfrm>
            </p:grpSpPr>
            <p:grpSp>
              <p:nvGrpSpPr>
                <p:cNvPr id="302" name="Grupo 1183"/>
                <p:cNvGrpSpPr/>
                <p:nvPr/>
              </p:nvGrpSpPr>
              <p:grpSpPr>
                <a:xfrm>
                  <a:off x="2222982" y="4325173"/>
                  <a:ext cx="1826871" cy="1858672"/>
                  <a:chOff x="2825322" y="4273788"/>
                  <a:chExt cx="1826871" cy="1858672"/>
                </a:xfrm>
              </p:grpSpPr>
              <p:sp>
                <p:nvSpPr>
                  <p:cNvPr id="312" name="Oval 410"/>
                  <p:cNvSpPr>
                    <a:spLocks noChangeArrowheads="1"/>
                  </p:cNvSpPr>
                  <p:nvPr/>
                </p:nvSpPr>
                <p:spPr bwMode="auto">
                  <a:xfrm>
                    <a:off x="2987613" y="4463765"/>
                    <a:ext cx="1501477" cy="1499143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CC00"/>
                      </a:gs>
                      <a:gs pos="100000">
                        <a:srgbClr val="765E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E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pic>
                <p:nvPicPr>
                  <p:cNvPr id="313" name="Picture 2" descr="C:\Users\Peula\Desktop\transport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2" cstate="print">
                    <a:duotone>
                      <a:prstClr val="black"/>
                      <a:srgbClr val="00FF00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312" t="2389" r="12642" b="57684"/>
                  <a:stretch/>
                </p:blipFill>
                <p:spPr bwMode="auto">
                  <a:xfrm rot="10095994">
                    <a:off x="2825322" y="5262560"/>
                    <a:ext cx="296218" cy="16061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14" name="Picture 2" descr="C:\Users\Peula\Desktop\transport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3" cstate="print">
                    <a:duotone>
                      <a:prstClr val="black"/>
                      <a:srgbClr val="00FF00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312" t="2389" r="12642" b="57684"/>
                  <a:stretch/>
                </p:blipFill>
                <p:spPr bwMode="auto">
                  <a:xfrm rot="4055983">
                    <a:off x="2863915" y="5420198"/>
                    <a:ext cx="292347" cy="15851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15" name="Picture 2" descr="C:\Users\Peula\Desktop\transport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4" cstate="print">
                    <a:duotone>
                      <a:prstClr val="black"/>
                      <a:srgbClr val="00FF00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312" t="2389" r="12642" b="57684"/>
                  <a:stretch/>
                </p:blipFill>
                <p:spPr bwMode="auto">
                  <a:xfrm rot="5177934">
                    <a:off x="2802576" y="5022545"/>
                    <a:ext cx="327556" cy="17760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16" name="Picture 2" descr="C:\Users\Peula\Desktop\transport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4" cstate="print">
                    <a:duotone>
                      <a:prstClr val="black"/>
                      <a:srgbClr val="00FF00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312" t="2389" r="12642" b="57684"/>
                  <a:stretch/>
                </p:blipFill>
                <p:spPr bwMode="auto">
                  <a:xfrm rot="3039242">
                    <a:off x="3023103" y="5689145"/>
                    <a:ext cx="327556" cy="17760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17" name="Picture 2" descr="C:\Users\Peula\Desktop\transport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5" cstate="print">
                    <a:duotone>
                      <a:prstClr val="black"/>
                      <a:srgbClr val="00FF00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312" t="2389" r="12642" b="57684"/>
                  <a:stretch/>
                </p:blipFill>
                <p:spPr bwMode="auto">
                  <a:xfrm rot="10800000">
                    <a:off x="3432046" y="5939429"/>
                    <a:ext cx="327556" cy="17760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18" name="Picture 2" descr="C:\Users\Peula\Desktop\transport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5" cstate="print">
                    <a:duotone>
                      <a:prstClr val="black"/>
                      <a:srgbClr val="00FF00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312" t="2389" r="12642" b="57684"/>
                  <a:stretch/>
                </p:blipFill>
                <p:spPr bwMode="auto">
                  <a:xfrm rot="10008728">
                    <a:off x="3747847" y="5929054"/>
                    <a:ext cx="327556" cy="17760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19" name="Picture 2" descr="C:\Users\Peula\Desktop\transport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4" cstate="print">
                    <a:duotone>
                      <a:prstClr val="black"/>
                      <a:srgbClr val="00FF00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312" t="2389" r="12642" b="57684"/>
                  <a:stretch/>
                </p:blipFill>
                <p:spPr bwMode="auto">
                  <a:xfrm rot="7146294">
                    <a:off x="3983654" y="5879880"/>
                    <a:ext cx="327556" cy="17760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20" name="Picture 2" descr="C:\Users\Peula\Desktop\transport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4" cstate="print">
                    <a:duotone>
                      <a:prstClr val="black"/>
                      <a:srgbClr val="00FF00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312" t="2389" r="12642" b="57684"/>
                  <a:stretch/>
                </p:blipFill>
                <p:spPr bwMode="auto">
                  <a:xfrm rot="7295779">
                    <a:off x="3009902" y="4576553"/>
                    <a:ext cx="327556" cy="17760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21" name="Picture 2" descr="C:\Users\Peula\Desktop\transport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5" cstate="print">
                    <a:duotone>
                      <a:prstClr val="black"/>
                      <a:srgbClr val="00FF00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312" t="2389" r="12642" b="57684"/>
                  <a:stretch/>
                </p:blipFill>
                <p:spPr bwMode="auto">
                  <a:xfrm rot="19830624">
                    <a:off x="4162626" y="5686130"/>
                    <a:ext cx="327556" cy="17760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22" name="Picture 2" descr="C:\Users\Peula\Desktop\transport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4" cstate="print">
                    <a:duotone>
                      <a:prstClr val="black"/>
                      <a:srgbClr val="00FF00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312" t="2389" r="12642" b="57684"/>
                  <a:stretch/>
                </p:blipFill>
                <p:spPr bwMode="auto">
                  <a:xfrm rot="7650293">
                    <a:off x="4380474" y="4924205"/>
                    <a:ext cx="327556" cy="17760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23" name="Picture 2" descr="C:\Users\Peula\Desktop\transport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5" cstate="print">
                    <a:duotone>
                      <a:prstClr val="black"/>
                      <a:srgbClr val="00FF00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312" t="2389" r="12642" b="57684"/>
                  <a:stretch/>
                </p:blipFill>
                <p:spPr bwMode="auto">
                  <a:xfrm rot="9987563">
                    <a:off x="4324637" y="5493868"/>
                    <a:ext cx="327556" cy="17760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24" name="Picture 2" descr="C:\Users\Peula\Desktop\transport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4" cstate="print">
                    <a:duotone>
                      <a:prstClr val="black"/>
                      <a:srgbClr val="00FF00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312" t="2389" r="12642" b="57684"/>
                  <a:stretch/>
                </p:blipFill>
                <p:spPr bwMode="auto">
                  <a:xfrm rot="5177934">
                    <a:off x="3932135" y="4348764"/>
                    <a:ext cx="327556" cy="17760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25" name="Picture 2" descr="C:\Users\Peula\Desktop\transport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5" cstate="print">
                    <a:duotone>
                      <a:prstClr val="black"/>
                      <a:srgbClr val="00FF00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312" t="2389" r="12642" b="57684"/>
                  <a:stretch/>
                </p:blipFill>
                <p:spPr bwMode="auto">
                  <a:xfrm rot="928674">
                    <a:off x="3714247" y="4317360"/>
                    <a:ext cx="327556" cy="17760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26" name="Picture 2" descr="C:\Users\Peula\Desktop\transport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4" cstate="print">
                    <a:duotone>
                      <a:prstClr val="black"/>
                      <a:srgbClr val="00FF00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312" t="2389" r="12642" b="57684"/>
                  <a:stretch/>
                </p:blipFill>
                <p:spPr bwMode="auto">
                  <a:xfrm rot="3610713">
                    <a:off x="4319011" y="4759355"/>
                    <a:ext cx="327556" cy="17760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27" name="Picture 2" descr="C:\Users\Peula\Desktop\transport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5" cstate="print">
                    <a:duotone>
                      <a:prstClr val="black"/>
                      <a:srgbClr val="00FF00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312" t="2389" r="12642" b="57684"/>
                  <a:stretch/>
                </p:blipFill>
                <p:spPr bwMode="auto">
                  <a:xfrm rot="2691745">
                    <a:off x="4086956" y="4478233"/>
                    <a:ext cx="327556" cy="17760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28" name="Picture 2" descr="C:\Users\Peula\Desktop\transport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4" cstate="print">
                    <a:duotone>
                      <a:prstClr val="black"/>
                      <a:srgbClr val="00FF00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312" t="2389" r="12642" b="57684"/>
                  <a:stretch/>
                </p:blipFill>
                <p:spPr bwMode="auto">
                  <a:xfrm rot="6544136">
                    <a:off x="3180471" y="4384037"/>
                    <a:ext cx="327556" cy="17760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29" name="Picture 2" descr="C:\Users\Peula\Desktop\transport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5" cstate="print">
                    <a:duotone>
                      <a:prstClr val="black"/>
                      <a:srgbClr val="00FF00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312" t="2389" r="12642" b="57684"/>
                  <a:stretch/>
                </p:blipFill>
                <p:spPr bwMode="auto">
                  <a:xfrm rot="9647106">
                    <a:off x="3419407" y="4323491"/>
                    <a:ext cx="327556" cy="17760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30" name="Picture 2" descr="C:\Users\Peula\Desktop\transport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4" cstate="print">
                    <a:duotone>
                      <a:prstClr val="black"/>
                      <a:srgbClr val="00FF00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312" t="2389" r="12642" b="57684"/>
                  <a:stretch/>
                </p:blipFill>
                <p:spPr bwMode="auto">
                  <a:xfrm rot="5177934">
                    <a:off x="4388785" y="5312279"/>
                    <a:ext cx="327556" cy="17760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303" name="Picture 4" descr="C:\Users\Paola\Pictures\imágenes para SEMINARIO\aaa seminario 2\anticuerpo sin texto.png"/>
                <p:cNvPicPr>
                  <a:picLocks noChangeAspect="1" noChangeArrowheads="1"/>
                </p:cNvPicPr>
                <p:nvPr/>
              </p:nvPicPr>
              <p:blipFill>
                <a:blip r:embed="rId26" cstate="print"/>
                <a:srcRect/>
                <a:stretch>
                  <a:fillRect/>
                </a:stretch>
              </p:blipFill>
              <p:spPr bwMode="auto">
                <a:xfrm rot="21369963">
                  <a:off x="2896698" y="4120519"/>
                  <a:ext cx="444515" cy="4408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4" name="Picture 4" descr="C:\Users\Paola\Pictures\imágenes para SEMINARIO\aaa seminario 2\anticuerpo sin texto.png"/>
                <p:cNvPicPr>
                  <a:picLocks noChangeAspect="1" noChangeArrowheads="1"/>
                </p:cNvPicPr>
                <p:nvPr/>
              </p:nvPicPr>
              <p:blipFill>
                <a:blip r:embed="rId26" cstate="print"/>
                <a:srcRect/>
                <a:stretch>
                  <a:fillRect/>
                </a:stretch>
              </p:blipFill>
              <p:spPr bwMode="auto">
                <a:xfrm rot="19996077">
                  <a:off x="2105098" y="4624812"/>
                  <a:ext cx="444515" cy="4408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5" name="Picture 4" descr="C:\Users\Paola\Pictures\imágenes para SEMINARIO\aaa seminario 2\anticuerpo sin texto.png"/>
                <p:cNvPicPr>
                  <a:picLocks noChangeAspect="1" noChangeArrowheads="1"/>
                </p:cNvPicPr>
                <p:nvPr/>
              </p:nvPicPr>
              <p:blipFill>
                <a:blip r:embed="rId26" cstate="print"/>
                <a:srcRect/>
                <a:stretch>
                  <a:fillRect/>
                </a:stretch>
              </p:blipFill>
              <p:spPr bwMode="auto">
                <a:xfrm rot="11176744">
                  <a:off x="2629299" y="5877044"/>
                  <a:ext cx="444515" cy="4408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6" name="Picture 4" descr="C:\Users\Paola\Pictures\imágenes para SEMINARIO\aaa seminario 2\anticuerpo sin texto.png"/>
                <p:cNvPicPr>
                  <a:picLocks noChangeAspect="1" noChangeArrowheads="1"/>
                </p:cNvPicPr>
                <p:nvPr/>
              </p:nvPicPr>
              <p:blipFill>
                <a:blip r:embed="rId26" cstate="print"/>
                <a:srcRect/>
                <a:stretch>
                  <a:fillRect/>
                </a:stretch>
              </p:blipFill>
              <p:spPr bwMode="auto">
                <a:xfrm rot="1934933">
                  <a:off x="3588186" y="4430813"/>
                  <a:ext cx="444515" cy="4408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7" name="Picture 2" descr="C:\Users\Peula\Desktop\transport.gif"/>
                <p:cNvPicPr>
                  <a:picLocks noChangeAspect="1" noChangeArrowheads="1"/>
                </p:cNvPicPr>
                <p:nvPr/>
              </p:nvPicPr>
              <p:blipFill rotWithShape="1">
                <a:blip r:embed="rId27" cstate="print">
                  <a:duotone>
                    <a:prstClr val="black"/>
                    <a:srgbClr val="00FF00">
                      <a:tint val="45000"/>
                      <a:satMod val="40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312" t="2389" r="12642" b="57684"/>
                <a:stretch/>
              </p:blipFill>
              <p:spPr bwMode="auto">
                <a:xfrm rot="20753155">
                  <a:off x="2549117" y="5881538"/>
                  <a:ext cx="292347" cy="15851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8" name="Picture 4" descr="C:\Users\Paola\Pictures\imágenes para SEMINARIO\aaa seminario 2\anticuerpo sin texto.png"/>
                <p:cNvPicPr>
                  <a:picLocks noChangeAspect="1" noChangeArrowheads="1"/>
                </p:cNvPicPr>
                <p:nvPr/>
              </p:nvPicPr>
              <p:blipFill>
                <a:blip r:embed="rId26" cstate="print"/>
                <a:srcRect/>
                <a:stretch>
                  <a:fillRect/>
                </a:stretch>
              </p:blipFill>
              <p:spPr bwMode="auto">
                <a:xfrm rot="16803463">
                  <a:off x="2087241" y="5482034"/>
                  <a:ext cx="444515" cy="4408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9" name="Picture 4" descr="C:\Users\Paola\Pictures\imágenes para SEMINARIO\aaa seminario 2\anticuerpo sin texto.png"/>
                <p:cNvPicPr>
                  <a:picLocks noChangeAspect="1" noChangeArrowheads="1"/>
                </p:cNvPicPr>
                <p:nvPr/>
              </p:nvPicPr>
              <p:blipFill>
                <a:blip r:embed="rId26" cstate="print"/>
                <a:srcRect/>
                <a:stretch>
                  <a:fillRect/>
                </a:stretch>
              </p:blipFill>
              <p:spPr bwMode="auto">
                <a:xfrm rot="11176744">
                  <a:off x="3465630" y="5896973"/>
                  <a:ext cx="444515" cy="4408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0" name="Picture 4" descr="C:\Users\Paola\Pictures\imágenes para SEMINARIO\aaa seminario 2\anticuerpo sin texto.png"/>
                <p:cNvPicPr>
                  <a:picLocks noChangeAspect="1" noChangeArrowheads="1"/>
                </p:cNvPicPr>
                <p:nvPr/>
              </p:nvPicPr>
              <p:blipFill>
                <a:blip r:embed="rId26" cstate="print"/>
                <a:srcRect/>
                <a:stretch>
                  <a:fillRect/>
                </a:stretch>
              </p:blipFill>
              <p:spPr bwMode="auto">
                <a:xfrm rot="5175037">
                  <a:off x="3798094" y="5486024"/>
                  <a:ext cx="444515" cy="4408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1" name="Picture 4" descr="C:\Users\Paola\Pictures\imágenes para SEMINARIO\aaa seminario 2\anticuerpo sin texto.png"/>
                <p:cNvPicPr>
                  <a:picLocks noChangeAspect="1" noChangeArrowheads="1"/>
                </p:cNvPicPr>
                <p:nvPr/>
              </p:nvPicPr>
              <p:blipFill>
                <a:blip r:embed="rId26" cstate="print"/>
                <a:srcRect/>
                <a:stretch>
                  <a:fillRect/>
                </a:stretch>
              </p:blipFill>
              <p:spPr bwMode="auto">
                <a:xfrm rot="11755644">
                  <a:off x="3842403" y="4954730"/>
                  <a:ext cx="444515" cy="4408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49" name="Grupo 1212"/>
              <p:cNvGrpSpPr/>
              <p:nvPr/>
            </p:nvGrpSpPr>
            <p:grpSpPr>
              <a:xfrm>
                <a:off x="6477853" y="2667605"/>
                <a:ext cx="468053" cy="481571"/>
                <a:chOff x="2089049" y="4120519"/>
                <a:chExt cx="2197869" cy="2217353"/>
              </a:xfrm>
            </p:grpSpPr>
            <p:grpSp>
              <p:nvGrpSpPr>
                <p:cNvPr id="273" name="Grupo 1213"/>
                <p:cNvGrpSpPr/>
                <p:nvPr/>
              </p:nvGrpSpPr>
              <p:grpSpPr>
                <a:xfrm>
                  <a:off x="2222982" y="4325173"/>
                  <a:ext cx="1826871" cy="1858672"/>
                  <a:chOff x="2825322" y="4273788"/>
                  <a:chExt cx="1826871" cy="1858672"/>
                </a:xfrm>
              </p:grpSpPr>
              <p:sp>
                <p:nvSpPr>
                  <p:cNvPr id="283" name="Oval 410"/>
                  <p:cNvSpPr>
                    <a:spLocks noChangeArrowheads="1"/>
                  </p:cNvSpPr>
                  <p:nvPr/>
                </p:nvSpPr>
                <p:spPr bwMode="auto">
                  <a:xfrm>
                    <a:off x="2987613" y="4463765"/>
                    <a:ext cx="1501477" cy="1499143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CC00"/>
                      </a:gs>
                      <a:gs pos="100000">
                        <a:srgbClr val="765E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E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pic>
                <p:nvPicPr>
                  <p:cNvPr id="284" name="Picture 2" descr="C:\Users\Peula\Desktop\transport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2" cstate="print">
                    <a:duotone>
                      <a:prstClr val="black"/>
                      <a:srgbClr val="00FF00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312" t="2389" r="12642" b="57684"/>
                  <a:stretch/>
                </p:blipFill>
                <p:spPr bwMode="auto">
                  <a:xfrm rot="10095994">
                    <a:off x="2825322" y="5262560"/>
                    <a:ext cx="296218" cy="16061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85" name="Picture 2" descr="C:\Users\Peula\Desktop\transport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3" cstate="print">
                    <a:duotone>
                      <a:prstClr val="black"/>
                      <a:srgbClr val="00FF00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312" t="2389" r="12642" b="57684"/>
                  <a:stretch/>
                </p:blipFill>
                <p:spPr bwMode="auto">
                  <a:xfrm rot="4055983">
                    <a:off x="2863915" y="5420198"/>
                    <a:ext cx="292347" cy="15851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86" name="Picture 2" descr="C:\Users\Peula\Desktop\transport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4" cstate="print">
                    <a:duotone>
                      <a:prstClr val="black"/>
                      <a:srgbClr val="00FF00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312" t="2389" r="12642" b="57684"/>
                  <a:stretch/>
                </p:blipFill>
                <p:spPr bwMode="auto">
                  <a:xfrm rot="5177934">
                    <a:off x="2802576" y="5022545"/>
                    <a:ext cx="327556" cy="17760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87" name="Picture 2" descr="C:\Users\Peula\Desktop\transport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4" cstate="print">
                    <a:duotone>
                      <a:prstClr val="black"/>
                      <a:srgbClr val="00FF00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312" t="2389" r="12642" b="57684"/>
                  <a:stretch/>
                </p:blipFill>
                <p:spPr bwMode="auto">
                  <a:xfrm rot="3039242">
                    <a:off x="3023103" y="5689145"/>
                    <a:ext cx="327556" cy="17760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88" name="Picture 2" descr="C:\Users\Peula\Desktop\transport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5" cstate="print">
                    <a:duotone>
                      <a:prstClr val="black"/>
                      <a:srgbClr val="00FF00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312" t="2389" r="12642" b="57684"/>
                  <a:stretch/>
                </p:blipFill>
                <p:spPr bwMode="auto">
                  <a:xfrm rot="10800000">
                    <a:off x="3432046" y="5939429"/>
                    <a:ext cx="327556" cy="17760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89" name="Picture 2" descr="C:\Users\Peula\Desktop\transport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5" cstate="print">
                    <a:duotone>
                      <a:prstClr val="black"/>
                      <a:srgbClr val="00FF00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312" t="2389" r="12642" b="57684"/>
                  <a:stretch/>
                </p:blipFill>
                <p:spPr bwMode="auto">
                  <a:xfrm rot="10008728">
                    <a:off x="3747847" y="5929054"/>
                    <a:ext cx="327556" cy="17760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90" name="Picture 2" descr="C:\Users\Peula\Desktop\transport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4" cstate="print">
                    <a:duotone>
                      <a:prstClr val="black"/>
                      <a:srgbClr val="00FF00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312" t="2389" r="12642" b="57684"/>
                  <a:stretch/>
                </p:blipFill>
                <p:spPr bwMode="auto">
                  <a:xfrm rot="7146294">
                    <a:off x="3983654" y="5879880"/>
                    <a:ext cx="327556" cy="17760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91" name="Picture 2" descr="C:\Users\Peula\Desktop\transport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4" cstate="print">
                    <a:duotone>
                      <a:prstClr val="black"/>
                      <a:srgbClr val="00FF00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312" t="2389" r="12642" b="57684"/>
                  <a:stretch/>
                </p:blipFill>
                <p:spPr bwMode="auto">
                  <a:xfrm rot="7295779">
                    <a:off x="3009902" y="4576553"/>
                    <a:ext cx="327556" cy="17760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92" name="Picture 2" descr="C:\Users\Peula\Desktop\transport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5" cstate="print">
                    <a:duotone>
                      <a:prstClr val="black"/>
                      <a:srgbClr val="00FF00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312" t="2389" r="12642" b="57684"/>
                  <a:stretch/>
                </p:blipFill>
                <p:spPr bwMode="auto">
                  <a:xfrm rot="19830624">
                    <a:off x="4162626" y="5686130"/>
                    <a:ext cx="327556" cy="17760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93" name="Picture 2" descr="C:\Users\Peula\Desktop\transport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4" cstate="print">
                    <a:duotone>
                      <a:prstClr val="black"/>
                      <a:srgbClr val="00FF00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312" t="2389" r="12642" b="57684"/>
                  <a:stretch/>
                </p:blipFill>
                <p:spPr bwMode="auto">
                  <a:xfrm rot="7650293">
                    <a:off x="4380474" y="4924205"/>
                    <a:ext cx="327556" cy="17760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94" name="Picture 2" descr="C:\Users\Peula\Desktop\transport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5" cstate="print">
                    <a:duotone>
                      <a:prstClr val="black"/>
                      <a:srgbClr val="00FF00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312" t="2389" r="12642" b="57684"/>
                  <a:stretch/>
                </p:blipFill>
                <p:spPr bwMode="auto">
                  <a:xfrm rot="9987563">
                    <a:off x="4324637" y="5493868"/>
                    <a:ext cx="327556" cy="17760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95" name="Picture 2" descr="C:\Users\Peula\Desktop\transport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4" cstate="print">
                    <a:duotone>
                      <a:prstClr val="black"/>
                      <a:srgbClr val="00FF00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312" t="2389" r="12642" b="57684"/>
                  <a:stretch/>
                </p:blipFill>
                <p:spPr bwMode="auto">
                  <a:xfrm rot="5177934">
                    <a:off x="3932135" y="4348764"/>
                    <a:ext cx="327556" cy="17760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96" name="Picture 2" descr="C:\Users\Peula\Desktop\transport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5" cstate="print">
                    <a:duotone>
                      <a:prstClr val="black"/>
                      <a:srgbClr val="00FF00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312" t="2389" r="12642" b="57684"/>
                  <a:stretch/>
                </p:blipFill>
                <p:spPr bwMode="auto">
                  <a:xfrm rot="928674">
                    <a:off x="3714247" y="4317360"/>
                    <a:ext cx="327556" cy="17760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97" name="Picture 2" descr="C:\Users\Peula\Desktop\transport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4" cstate="print">
                    <a:duotone>
                      <a:prstClr val="black"/>
                      <a:srgbClr val="00FF00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312" t="2389" r="12642" b="57684"/>
                  <a:stretch/>
                </p:blipFill>
                <p:spPr bwMode="auto">
                  <a:xfrm rot="3610713">
                    <a:off x="4319011" y="4759355"/>
                    <a:ext cx="327556" cy="17760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98" name="Picture 2" descr="C:\Users\Peula\Desktop\transport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5" cstate="print">
                    <a:duotone>
                      <a:prstClr val="black"/>
                      <a:srgbClr val="00FF00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312" t="2389" r="12642" b="57684"/>
                  <a:stretch/>
                </p:blipFill>
                <p:spPr bwMode="auto">
                  <a:xfrm rot="2691745">
                    <a:off x="4086956" y="4478233"/>
                    <a:ext cx="327556" cy="17760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99" name="Picture 2" descr="C:\Users\Peula\Desktop\transport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4" cstate="print">
                    <a:duotone>
                      <a:prstClr val="black"/>
                      <a:srgbClr val="00FF00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312" t="2389" r="12642" b="57684"/>
                  <a:stretch/>
                </p:blipFill>
                <p:spPr bwMode="auto">
                  <a:xfrm rot="6544136">
                    <a:off x="3180471" y="4384037"/>
                    <a:ext cx="327556" cy="17760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00" name="Picture 2" descr="C:\Users\Peula\Desktop\transport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5" cstate="print">
                    <a:duotone>
                      <a:prstClr val="black"/>
                      <a:srgbClr val="00FF00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312" t="2389" r="12642" b="57684"/>
                  <a:stretch/>
                </p:blipFill>
                <p:spPr bwMode="auto">
                  <a:xfrm rot="9647106">
                    <a:off x="3419407" y="4323491"/>
                    <a:ext cx="327556" cy="17760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01" name="Picture 2" descr="C:\Users\Peula\Desktop\transport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4" cstate="print">
                    <a:duotone>
                      <a:prstClr val="black"/>
                      <a:srgbClr val="00FF00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312" t="2389" r="12642" b="57684"/>
                  <a:stretch/>
                </p:blipFill>
                <p:spPr bwMode="auto">
                  <a:xfrm rot="5177934">
                    <a:off x="4388785" y="5312279"/>
                    <a:ext cx="327556" cy="17760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274" name="Picture 4" descr="C:\Users\Paola\Pictures\imágenes para SEMINARIO\aaa seminario 2\anticuerpo sin texto.png"/>
                <p:cNvPicPr>
                  <a:picLocks noChangeAspect="1" noChangeArrowheads="1"/>
                </p:cNvPicPr>
                <p:nvPr/>
              </p:nvPicPr>
              <p:blipFill>
                <a:blip r:embed="rId26" cstate="print"/>
                <a:srcRect/>
                <a:stretch>
                  <a:fillRect/>
                </a:stretch>
              </p:blipFill>
              <p:spPr bwMode="auto">
                <a:xfrm rot="21369963">
                  <a:off x="2896698" y="4120519"/>
                  <a:ext cx="444515" cy="4408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75" name="Picture 4" descr="C:\Users\Paola\Pictures\imágenes para SEMINARIO\aaa seminario 2\anticuerpo sin texto.png"/>
                <p:cNvPicPr>
                  <a:picLocks noChangeAspect="1" noChangeArrowheads="1"/>
                </p:cNvPicPr>
                <p:nvPr/>
              </p:nvPicPr>
              <p:blipFill>
                <a:blip r:embed="rId26" cstate="print"/>
                <a:srcRect/>
                <a:stretch>
                  <a:fillRect/>
                </a:stretch>
              </p:blipFill>
              <p:spPr bwMode="auto">
                <a:xfrm rot="19996077">
                  <a:off x="2105098" y="4624812"/>
                  <a:ext cx="444515" cy="4408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76" name="Picture 4" descr="C:\Users\Paola\Pictures\imágenes para SEMINARIO\aaa seminario 2\anticuerpo sin texto.png"/>
                <p:cNvPicPr>
                  <a:picLocks noChangeAspect="1" noChangeArrowheads="1"/>
                </p:cNvPicPr>
                <p:nvPr/>
              </p:nvPicPr>
              <p:blipFill>
                <a:blip r:embed="rId26" cstate="print"/>
                <a:srcRect/>
                <a:stretch>
                  <a:fillRect/>
                </a:stretch>
              </p:blipFill>
              <p:spPr bwMode="auto">
                <a:xfrm rot="11176744">
                  <a:off x="2629299" y="5877044"/>
                  <a:ext cx="444515" cy="4408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77" name="Picture 4" descr="C:\Users\Paola\Pictures\imágenes para SEMINARIO\aaa seminario 2\anticuerpo sin texto.png"/>
                <p:cNvPicPr>
                  <a:picLocks noChangeAspect="1" noChangeArrowheads="1"/>
                </p:cNvPicPr>
                <p:nvPr/>
              </p:nvPicPr>
              <p:blipFill>
                <a:blip r:embed="rId26" cstate="print"/>
                <a:srcRect/>
                <a:stretch>
                  <a:fillRect/>
                </a:stretch>
              </p:blipFill>
              <p:spPr bwMode="auto">
                <a:xfrm rot="1934933">
                  <a:off x="3588186" y="4430813"/>
                  <a:ext cx="444515" cy="4408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78" name="Picture 2" descr="C:\Users\Peula\Desktop\transport.gif"/>
                <p:cNvPicPr>
                  <a:picLocks noChangeAspect="1" noChangeArrowheads="1"/>
                </p:cNvPicPr>
                <p:nvPr/>
              </p:nvPicPr>
              <p:blipFill rotWithShape="1">
                <a:blip r:embed="rId27" cstate="print">
                  <a:duotone>
                    <a:prstClr val="black"/>
                    <a:srgbClr val="00FF00">
                      <a:tint val="45000"/>
                      <a:satMod val="40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312" t="2389" r="12642" b="57684"/>
                <a:stretch/>
              </p:blipFill>
              <p:spPr bwMode="auto">
                <a:xfrm rot="20753155">
                  <a:off x="2549117" y="5881538"/>
                  <a:ext cx="292347" cy="15851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79" name="Picture 4" descr="C:\Users\Paola\Pictures\imágenes para SEMINARIO\aaa seminario 2\anticuerpo sin texto.png"/>
                <p:cNvPicPr>
                  <a:picLocks noChangeAspect="1" noChangeArrowheads="1"/>
                </p:cNvPicPr>
                <p:nvPr/>
              </p:nvPicPr>
              <p:blipFill>
                <a:blip r:embed="rId26" cstate="print"/>
                <a:srcRect/>
                <a:stretch>
                  <a:fillRect/>
                </a:stretch>
              </p:blipFill>
              <p:spPr bwMode="auto">
                <a:xfrm rot="16803463">
                  <a:off x="2087241" y="5482034"/>
                  <a:ext cx="444515" cy="4408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80" name="Picture 4" descr="C:\Users\Paola\Pictures\imágenes para SEMINARIO\aaa seminario 2\anticuerpo sin texto.png"/>
                <p:cNvPicPr>
                  <a:picLocks noChangeAspect="1" noChangeArrowheads="1"/>
                </p:cNvPicPr>
                <p:nvPr/>
              </p:nvPicPr>
              <p:blipFill>
                <a:blip r:embed="rId26" cstate="print"/>
                <a:srcRect/>
                <a:stretch>
                  <a:fillRect/>
                </a:stretch>
              </p:blipFill>
              <p:spPr bwMode="auto">
                <a:xfrm rot="11176744">
                  <a:off x="3465630" y="5896973"/>
                  <a:ext cx="444515" cy="4408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81" name="Picture 4" descr="C:\Users\Paola\Pictures\imágenes para SEMINARIO\aaa seminario 2\anticuerpo sin texto.png"/>
                <p:cNvPicPr>
                  <a:picLocks noChangeAspect="1" noChangeArrowheads="1"/>
                </p:cNvPicPr>
                <p:nvPr/>
              </p:nvPicPr>
              <p:blipFill>
                <a:blip r:embed="rId26" cstate="print"/>
                <a:srcRect/>
                <a:stretch>
                  <a:fillRect/>
                </a:stretch>
              </p:blipFill>
              <p:spPr bwMode="auto">
                <a:xfrm rot="5175037">
                  <a:off x="3798094" y="5486024"/>
                  <a:ext cx="444515" cy="4408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82" name="Picture 4" descr="C:\Users\Paola\Pictures\imágenes para SEMINARIO\aaa seminario 2\anticuerpo sin texto.png"/>
                <p:cNvPicPr>
                  <a:picLocks noChangeAspect="1" noChangeArrowheads="1"/>
                </p:cNvPicPr>
                <p:nvPr/>
              </p:nvPicPr>
              <p:blipFill>
                <a:blip r:embed="rId26" cstate="print"/>
                <a:srcRect/>
                <a:stretch>
                  <a:fillRect/>
                </a:stretch>
              </p:blipFill>
              <p:spPr bwMode="auto">
                <a:xfrm rot="11755644">
                  <a:off x="3842403" y="4954730"/>
                  <a:ext cx="444515" cy="4408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50" name="Elipse 1242"/>
              <p:cNvSpPr/>
              <p:nvPr/>
            </p:nvSpPr>
            <p:spPr>
              <a:xfrm rot="2035721">
                <a:off x="6532306" y="3945997"/>
                <a:ext cx="184236" cy="106416"/>
              </a:xfrm>
              <a:prstGeom prst="ellipse">
                <a:avLst/>
              </a:prstGeom>
              <a:solidFill>
                <a:srgbClr val="C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1" name="Elipse 1243"/>
              <p:cNvSpPr/>
              <p:nvPr/>
            </p:nvSpPr>
            <p:spPr>
              <a:xfrm rot="19387258">
                <a:off x="8470685" y="2883258"/>
                <a:ext cx="189747" cy="105973"/>
              </a:xfrm>
              <a:prstGeom prst="ellipse">
                <a:avLst/>
              </a:prstGeom>
              <a:solidFill>
                <a:srgbClr val="C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52" name="Grupo 1244"/>
              <p:cNvGrpSpPr/>
              <p:nvPr/>
            </p:nvGrpSpPr>
            <p:grpSpPr>
              <a:xfrm>
                <a:off x="8603152" y="2485628"/>
                <a:ext cx="468053" cy="481571"/>
                <a:chOff x="2089049" y="4120519"/>
                <a:chExt cx="2197869" cy="2217353"/>
              </a:xfrm>
            </p:grpSpPr>
            <p:grpSp>
              <p:nvGrpSpPr>
                <p:cNvPr id="244" name="Grupo 1245"/>
                <p:cNvGrpSpPr/>
                <p:nvPr/>
              </p:nvGrpSpPr>
              <p:grpSpPr>
                <a:xfrm>
                  <a:off x="2222982" y="4325173"/>
                  <a:ext cx="1826871" cy="1858672"/>
                  <a:chOff x="2825322" y="4273788"/>
                  <a:chExt cx="1826871" cy="1858672"/>
                </a:xfrm>
              </p:grpSpPr>
              <p:sp>
                <p:nvSpPr>
                  <p:cNvPr id="254" name="Oval 410"/>
                  <p:cNvSpPr>
                    <a:spLocks noChangeArrowheads="1"/>
                  </p:cNvSpPr>
                  <p:nvPr/>
                </p:nvSpPr>
                <p:spPr bwMode="auto">
                  <a:xfrm>
                    <a:off x="2987613" y="4463765"/>
                    <a:ext cx="1501477" cy="1499143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CC00"/>
                      </a:gs>
                      <a:gs pos="100000">
                        <a:srgbClr val="765E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E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pic>
                <p:nvPicPr>
                  <p:cNvPr id="255" name="Picture 2" descr="C:\Users\Peula\Desktop\transport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2" cstate="print">
                    <a:duotone>
                      <a:prstClr val="black"/>
                      <a:srgbClr val="00FF00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312" t="2389" r="12642" b="57684"/>
                  <a:stretch/>
                </p:blipFill>
                <p:spPr bwMode="auto">
                  <a:xfrm rot="10095994">
                    <a:off x="2825322" y="5262560"/>
                    <a:ext cx="296218" cy="16061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56" name="Picture 2" descr="C:\Users\Peula\Desktop\transport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3" cstate="print">
                    <a:duotone>
                      <a:prstClr val="black"/>
                      <a:srgbClr val="00FF00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312" t="2389" r="12642" b="57684"/>
                  <a:stretch/>
                </p:blipFill>
                <p:spPr bwMode="auto">
                  <a:xfrm rot="4055983">
                    <a:off x="2863915" y="5420198"/>
                    <a:ext cx="292347" cy="15851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57" name="Picture 2" descr="C:\Users\Peula\Desktop\transport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4" cstate="print">
                    <a:duotone>
                      <a:prstClr val="black"/>
                      <a:srgbClr val="00FF00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312" t="2389" r="12642" b="57684"/>
                  <a:stretch/>
                </p:blipFill>
                <p:spPr bwMode="auto">
                  <a:xfrm rot="5177934">
                    <a:off x="2802576" y="5022545"/>
                    <a:ext cx="327556" cy="17760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58" name="Picture 2" descr="C:\Users\Peula\Desktop\transport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4" cstate="print">
                    <a:duotone>
                      <a:prstClr val="black"/>
                      <a:srgbClr val="00FF00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312" t="2389" r="12642" b="57684"/>
                  <a:stretch/>
                </p:blipFill>
                <p:spPr bwMode="auto">
                  <a:xfrm rot="3039242">
                    <a:off x="3023103" y="5689145"/>
                    <a:ext cx="327556" cy="17760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59" name="Picture 2" descr="C:\Users\Peula\Desktop\transport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5" cstate="print">
                    <a:duotone>
                      <a:prstClr val="black"/>
                      <a:srgbClr val="00FF00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312" t="2389" r="12642" b="57684"/>
                  <a:stretch/>
                </p:blipFill>
                <p:spPr bwMode="auto">
                  <a:xfrm rot="10800000">
                    <a:off x="3432046" y="5939429"/>
                    <a:ext cx="327556" cy="17760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60" name="Picture 2" descr="C:\Users\Peula\Desktop\transport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5" cstate="print">
                    <a:duotone>
                      <a:prstClr val="black"/>
                      <a:srgbClr val="00FF00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312" t="2389" r="12642" b="57684"/>
                  <a:stretch/>
                </p:blipFill>
                <p:spPr bwMode="auto">
                  <a:xfrm rot="10008728">
                    <a:off x="3747847" y="5929054"/>
                    <a:ext cx="327556" cy="17760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61" name="Picture 2" descr="C:\Users\Peula\Desktop\transport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4" cstate="print">
                    <a:duotone>
                      <a:prstClr val="black"/>
                      <a:srgbClr val="00FF00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312" t="2389" r="12642" b="57684"/>
                  <a:stretch/>
                </p:blipFill>
                <p:spPr bwMode="auto">
                  <a:xfrm rot="7146294">
                    <a:off x="3983654" y="5879880"/>
                    <a:ext cx="327556" cy="17760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62" name="Picture 2" descr="C:\Users\Peula\Desktop\transport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4" cstate="print">
                    <a:duotone>
                      <a:prstClr val="black"/>
                      <a:srgbClr val="00FF00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312" t="2389" r="12642" b="57684"/>
                  <a:stretch/>
                </p:blipFill>
                <p:spPr bwMode="auto">
                  <a:xfrm rot="7295779">
                    <a:off x="3009902" y="4576553"/>
                    <a:ext cx="327556" cy="17760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63" name="Picture 2" descr="C:\Users\Peula\Desktop\transport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5" cstate="print">
                    <a:duotone>
                      <a:prstClr val="black"/>
                      <a:srgbClr val="00FF00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312" t="2389" r="12642" b="57684"/>
                  <a:stretch/>
                </p:blipFill>
                <p:spPr bwMode="auto">
                  <a:xfrm rot="19830624">
                    <a:off x="4162626" y="5686130"/>
                    <a:ext cx="327556" cy="17760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64" name="Picture 2" descr="C:\Users\Peula\Desktop\transport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4" cstate="print">
                    <a:duotone>
                      <a:prstClr val="black"/>
                      <a:srgbClr val="00FF00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312" t="2389" r="12642" b="57684"/>
                  <a:stretch/>
                </p:blipFill>
                <p:spPr bwMode="auto">
                  <a:xfrm rot="7650293">
                    <a:off x="4380474" y="4924205"/>
                    <a:ext cx="327556" cy="17760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65" name="Picture 2" descr="C:\Users\Peula\Desktop\transport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5" cstate="print">
                    <a:duotone>
                      <a:prstClr val="black"/>
                      <a:srgbClr val="00FF00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312" t="2389" r="12642" b="57684"/>
                  <a:stretch/>
                </p:blipFill>
                <p:spPr bwMode="auto">
                  <a:xfrm rot="9987563">
                    <a:off x="4324637" y="5493868"/>
                    <a:ext cx="327556" cy="17760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66" name="Picture 2" descr="C:\Users\Peula\Desktop\transport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4" cstate="print">
                    <a:duotone>
                      <a:prstClr val="black"/>
                      <a:srgbClr val="00FF00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312" t="2389" r="12642" b="57684"/>
                  <a:stretch/>
                </p:blipFill>
                <p:spPr bwMode="auto">
                  <a:xfrm rot="5177934">
                    <a:off x="3932135" y="4348764"/>
                    <a:ext cx="327556" cy="17760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67" name="Picture 2" descr="C:\Users\Peula\Desktop\transport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5" cstate="print">
                    <a:duotone>
                      <a:prstClr val="black"/>
                      <a:srgbClr val="00FF00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312" t="2389" r="12642" b="57684"/>
                  <a:stretch/>
                </p:blipFill>
                <p:spPr bwMode="auto">
                  <a:xfrm rot="928674">
                    <a:off x="3714247" y="4317360"/>
                    <a:ext cx="327556" cy="17760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68" name="Picture 2" descr="C:\Users\Peula\Desktop\transport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4" cstate="print">
                    <a:duotone>
                      <a:prstClr val="black"/>
                      <a:srgbClr val="00FF00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312" t="2389" r="12642" b="57684"/>
                  <a:stretch/>
                </p:blipFill>
                <p:spPr bwMode="auto">
                  <a:xfrm rot="3610713">
                    <a:off x="4319011" y="4759355"/>
                    <a:ext cx="327556" cy="17760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69" name="Picture 2" descr="C:\Users\Peula\Desktop\transport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5" cstate="print">
                    <a:duotone>
                      <a:prstClr val="black"/>
                      <a:srgbClr val="00FF00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312" t="2389" r="12642" b="57684"/>
                  <a:stretch/>
                </p:blipFill>
                <p:spPr bwMode="auto">
                  <a:xfrm rot="2691745">
                    <a:off x="4086956" y="4478233"/>
                    <a:ext cx="327556" cy="17760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70" name="Picture 2" descr="C:\Users\Peula\Desktop\transport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4" cstate="print">
                    <a:duotone>
                      <a:prstClr val="black"/>
                      <a:srgbClr val="00FF00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312" t="2389" r="12642" b="57684"/>
                  <a:stretch/>
                </p:blipFill>
                <p:spPr bwMode="auto">
                  <a:xfrm rot="6544136">
                    <a:off x="3180471" y="4384037"/>
                    <a:ext cx="327556" cy="17760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71" name="Picture 2" descr="C:\Users\Peula\Desktop\transport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5" cstate="print">
                    <a:duotone>
                      <a:prstClr val="black"/>
                      <a:srgbClr val="00FF00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312" t="2389" r="12642" b="57684"/>
                  <a:stretch/>
                </p:blipFill>
                <p:spPr bwMode="auto">
                  <a:xfrm rot="9647106">
                    <a:off x="3419407" y="4323491"/>
                    <a:ext cx="327556" cy="17760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72" name="Picture 2" descr="C:\Users\Peula\Desktop\transport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4" cstate="print">
                    <a:duotone>
                      <a:prstClr val="black"/>
                      <a:srgbClr val="00FF00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312" t="2389" r="12642" b="57684"/>
                  <a:stretch/>
                </p:blipFill>
                <p:spPr bwMode="auto">
                  <a:xfrm rot="5177934">
                    <a:off x="4388785" y="5312279"/>
                    <a:ext cx="327556" cy="17760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245" name="Picture 4" descr="C:\Users\Paola\Pictures\imágenes para SEMINARIO\aaa seminario 2\anticuerpo sin texto.png"/>
                <p:cNvPicPr>
                  <a:picLocks noChangeAspect="1" noChangeArrowheads="1"/>
                </p:cNvPicPr>
                <p:nvPr/>
              </p:nvPicPr>
              <p:blipFill>
                <a:blip r:embed="rId26" cstate="print"/>
                <a:srcRect/>
                <a:stretch>
                  <a:fillRect/>
                </a:stretch>
              </p:blipFill>
              <p:spPr bwMode="auto">
                <a:xfrm rot="21369963">
                  <a:off x="2896698" y="4120519"/>
                  <a:ext cx="444515" cy="4408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46" name="Picture 4" descr="C:\Users\Paola\Pictures\imágenes para SEMINARIO\aaa seminario 2\anticuerpo sin texto.png"/>
                <p:cNvPicPr>
                  <a:picLocks noChangeAspect="1" noChangeArrowheads="1"/>
                </p:cNvPicPr>
                <p:nvPr/>
              </p:nvPicPr>
              <p:blipFill>
                <a:blip r:embed="rId26" cstate="print"/>
                <a:srcRect/>
                <a:stretch>
                  <a:fillRect/>
                </a:stretch>
              </p:blipFill>
              <p:spPr bwMode="auto">
                <a:xfrm rot="19996077">
                  <a:off x="2105098" y="4624812"/>
                  <a:ext cx="444515" cy="4408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47" name="Picture 4" descr="C:\Users\Paola\Pictures\imágenes para SEMINARIO\aaa seminario 2\anticuerpo sin texto.png"/>
                <p:cNvPicPr>
                  <a:picLocks noChangeAspect="1" noChangeArrowheads="1"/>
                </p:cNvPicPr>
                <p:nvPr/>
              </p:nvPicPr>
              <p:blipFill>
                <a:blip r:embed="rId26" cstate="print"/>
                <a:srcRect/>
                <a:stretch>
                  <a:fillRect/>
                </a:stretch>
              </p:blipFill>
              <p:spPr bwMode="auto">
                <a:xfrm rot="11176744">
                  <a:off x="2629299" y="5877044"/>
                  <a:ext cx="444515" cy="4408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48" name="Picture 4" descr="C:\Users\Paola\Pictures\imágenes para SEMINARIO\aaa seminario 2\anticuerpo sin texto.png"/>
                <p:cNvPicPr>
                  <a:picLocks noChangeAspect="1" noChangeArrowheads="1"/>
                </p:cNvPicPr>
                <p:nvPr/>
              </p:nvPicPr>
              <p:blipFill>
                <a:blip r:embed="rId26" cstate="print"/>
                <a:srcRect/>
                <a:stretch>
                  <a:fillRect/>
                </a:stretch>
              </p:blipFill>
              <p:spPr bwMode="auto">
                <a:xfrm rot="1934933">
                  <a:off x="3588186" y="4430813"/>
                  <a:ext cx="444515" cy="4408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49" name="Picture 2" descr="C:\Users\Peula\Desktop\transport.gif"/>
                <p:cNvPicPr>
                  <a:picLocks noChangeAspect="1" noChangeArrowheads="1"/>
                </p:cNvPicPr>
                <p:nvPr/>
              </p:nvPicPr>
              <p:blipFill rotWithShape="1">
                <a:blip r:embed="rId27" cstate="print">
                  <a:duotone>
                    <a:prstClr val="black"/>
                    <a:srgbClr val="00FF00">
                      <a:tint val="45000"/>
                      <a:satMod val="40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312" t="2389" r="12642" b="57684"/>
                <a:stretch/>
              </p:blipFill>
              <p:spPr bwMode="auto">
                <a:xfrm rot="20753155">
                  <a:off x="2549117" y="5881538"/>
                  <a:ext cx="292347" cy="15851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50" name="Picture 4" descr="C:\Users\Paola\Pictures\imágenes para SEMINARIO\aaa seminario 2\anticuerpo sin texto.png"/>
                <p:cNvPicPr>
                  <a:picLocks noChangeAspect="1" noChangeArrowheads="1"/>
                </p:cNvPicPr>
                <p:nvPr/>
              </p:nvPicPr>
              <p:blipFill>
                <a:blip r:embed="rId26" cstate="print"/>
                <a:srcRect/>
                <a:stretch>
                  <a:fillRect/>
                </a:stretch>
              </p:blipFill>
              <p:spPr bwMode="auto">
                <a:xfrm rot="16803463">
                  <a:off x="2087241" y="5482034"/>
                  <a:ext cx="444515" cy="4408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51" name="Picture 4" descr="C:\Users\Paola\Pictures\imágenes para SEMINARIO\aaa seminario 2\anticuerpo sin texto.png"/>
                <p:cNvPicPr>
                  <a:picLocks noChangeAspect="1" noChangeArrowheads="1"/>
                </p:cNvPicPr>
                <p:nvPr/>
              </p:nvPicPr>
              <p:blipFill>
                <a:blip r:embed="rId26" cstate="print"/>
                <a:srcRect/>
                <a:stretch>
                  <a:fillRect/>
                </a:stretch>
              </p:blipFill>
              <p:spPr bwMode="auto">
                <a:xfrm rot="11176744">
                  <a:off x="3465630" y="5896973"/>
                  <a:ext cx="444515" cy="4408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52" name="Picture 4" descr="C:\Users\Paola\Pictures\imágenes para SEMINARIO\aaa seminario 2\anticuerpo sin texto.png"/>
                <p:cNvPicPr>
                  <a:picLocks noChangeAspect="1" noChangeArrowheads="1"/>
                </p:cNvPicPr>
                <p:nvPr/>
              </p:nvPicPr>
              <p:blipFill>
                <a:blip r:embed="rId26" cstate="print"/>
                <a:srcRect/>
                <a:stretch>
                  <a:fillRect/>
                </a:stretch>
              </p:blipFill>
              <p:spPr bwMode="auto">
                <a:xfrm rot="5175037">
                  <a:off x="3798094" y="5486024"/>
                  <a:ext cx="444515" cy="4408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53" name="Picture 4" descr="C:\Users\Paola\Pictures\imágenes para SEMINARIO\aaa seminario 2\anticuerpo sin texto.png"/>
                <p:cNvPicPr>
                  <a:picLocks noChangeAspect="1" noChangeArrowheads="1"/>
                </p:cNvPicPr>
                <p:nvPr/>
              </p:nvPicPr>
              <p:blipFill>
                <a:blip r:embed="rId26" cstate="print"/>
                <a:srcRect/>
                <a:stretch>
                  <a:fillRect/>
                </a:stretch>
              </p:blipFill>
              <p:spPr bwMode="auto">
                <a:xfrm rot="11755644">
                  <a:off x="3842403" y="4954730"/>
                  <a:ext cx="444515" cy="4408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53" name="Grupo 1305"/>
              <p:cNvGrpSpPr/>
              <p:nvPr/>
            </p:nvGrpSpPr>
            <p:grpSpPr>
              <a:xfrm>
                <a:off x="7986160" y="2896709"/>
                <a:ext cx="384502" cy="334613"/>
                <a:chOff x="2089049" y="4120519"/>
                <a:chExt cx="2197869" cy="2217353"/>
              </a:xfrm>
            </p:grpSpPr>
            <p:grpSp>
              <p:nvGrpSpPr>
                <p:cNvPr id="215" name="Grupo 1306"/>
                <p:cNvGrpSpPr/>
                <p:nvPr/>
              </p:nvGrpSpPr>
              <p:grpSpPr>
                <a:xfrm>
                  <a:off x="2222982" y="4325173"/>
                  <a:ext cx="1826871" cy="1858672"/>
                  <a:chOff x="2825322" y="4273788"/>
                  <a:chExt cx="1826871" cy="1858672"/>
                </a:xfrm>
              </p:grpSpPr>
              <p:sp>
                <p:nvSpPr>
                  <p:cNvPr id="225" name="Oval 410"/>
                  <p:cNvSpPr>
                    <a:spLocks noChangeArrowheads="1"/>
                  </p:cNvSpPr>
                  <p:nvPr/>
                </p:nvSpPr>
                <p:spPr bwMode="auto">
                  <a:xfrm>
                    <a:off x="2987613" y="4463765"/>
                    <a:ext cx="1501477" cy="1499143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CC00"/>
                      </a:gs>
                      <a:gs pos="100000">
                        <a:srgbClr val="765E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E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pic>
                <p:nvPicPr>
                  <p:cNvPr id="226" name="Picture 2" descr="C:\Users\Peula\Desktop\transport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8" cstate="print">
                    <a:duotone>
                      <a:prstClr val="black"/>
                      <a:srgbClr val="00FF00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312" t="2389" r="12642" b="57684"/>
                  <a:stretch/>
                </p:blipFill>
                <p:spPr bwMode="auto">
                  <a:xfrm rot="10095994">
                    <a:off x="2825322" y="5262560"/>
                    <a:ext cx="296218" cy="16061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27" name="Picture 2" descr="C:\Users\Peula\Desktop\transport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9" cstate="print">
                    <a:duotone>
                      <a:prstClr val="black"/>
                      <a:srgbClr val="00FF00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312" t="2389" r="12642" b="57684"/>
                  <a:stretch/>
                </p:blipFill>
                <p:spPr bwMode="auto">
                  <a:xfrm rot="4055983">
                    <a:off x="2863915" y="5420198"/>
                    <a:ext cx="292347" cy="15851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28" name="Picture 2" descr="C:\Users\Peula\Desktop\transport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0" cstate="print">
                    <a:duotone>
                      <a:prstClr val="black"/>
                      <a:srgbClr val="00FF00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312" t="2389" r="12642" b="57684"/>
                  <a:stretch/>
                </p:blipFill>
                <p:spPr bwMode="auto">
                  <a:xfrm rot="5177934">
                    <a:off x="2802576" y="5022545"/>
                    <a:ext cx="327556" cy="17760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29" name="Picture 2" descr="C:\Users\Peula\Desktop\transport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0" cstate="print">
                    <a:duotone>
                      <a:prstClr val="black"/>
                      <a:srgbClr val="00FF00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312" t="2389" r="12642" b="57684"/>
                  <a:stretch/>
                </p:blipFill>
                <p:spPr bwMode="auto">
                  <a:xfrm rot="3039242">
                    <a:off x="3023103" y="5689145"/>
                    <a:ext cx="327556" cy="17760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30" name="Picture 2" descr="C:\Users\Peula\Desktop\transport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1" cstate="print">
                    <a:duotone>
                      <a:prstClr val="black"/>
                      <a:srgbClr val="00FF00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312" t="2389" r="12642" b="57684"/>
                  <a:stretch/>
                </p:blipFill>
                <p:spPr bwMode="auto">
                  <a:xfrm rot="10800000">
                    <a:off x="3432046" y="5939429"/>
                    <a:ext cx="327556" cy="17760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31" name="Picture 2" descr="C:\Users\Peula\Desktop\transport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1" cstate="print">
                    <a:duotone>
                      <a:prstClr val="black"/>
                      <a:srgbClr val="00FF00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312" t="2389" r="12642" b="57684"/>
                  <a:stretch/>
                </p:blipFill>
                <p:spPr bwMode="auto">
                  <a:xfrm rot="10008728">
                    <a:off x="3747847" y="5929054"/>
                    <a:ext cx="327556" cy="17760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32" name="Picture 2" descr="C:\Users\Peula\Desktop\transport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0" cstate="print">
                    <a:duotone>
                      <a:prstClr val="black"/>
                      <a:srgbClr val="00FF00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312" t="2389" r="12642" b="57684"/>
                  <a:stretch/>
                </p:blipFill>
                <p:spPr bwMode="auto">
                  <a:xfrm rot="7146294">
                    <a:off x="3983654" y="5879880"/>
                    <a:ext cx="327556" cy="17760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33" name="Picture 2" descr="C:\Users\Peula\Desktop\transport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0" cstate="print">
                    <a:duotone>
                      <a:prstClr val="black"/>
                      <a:srgbClr val="00FF00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312" t="2389" r="12642" b="57684"/>
                  <a:stretch/>
                </p:blipFill>
                <p:spPr bwMode="auto">
                  <a:xfrm rot="7295779">
                    <a:off x="3009902" y="4576553"/>
                    <a:ext cx="327556" cy="17760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34" name="Picture 2" descr="C:\Users\Peula\Desktop\transport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1" cstate="print">
                    <a:duotone>
                      <a:prstClr val="black"/>
                      <a:srgbClr val="00FF00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312" t="2389" r="12642" b="57684"/>
                  <a:stretch/>
                </p:blipFill>
                <p:spPr bwMode="auto">
                  <a:xfrm rot="19830624">
                    <a:off x="4162626" y="5686130"/>
                    <a:ext cx="327556" cy="17760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35" name="Picture 2" descr="C:\Users\Peula\Desktop\transport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0" cstate="print">
                    <a:duotone>
                      <a:prstClr val="black"/>
                      <a:srgbClr val="00FF00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312" t="2389" r="12642" b="57684"/>
                  <a:stretch/>
                </p:blipFill>
                <p:spPr bwMode="auto">
                  <a:xfrm rot="7650293">
                    <a:off x="4380474" y="4924205"/>
                    <a:ext cx="327556" cy="17760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36" name="Picture 2" descr="C:\Users\Peula\Desktop\transport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1" cstate="print">
                    <a:duotone>
                      <a:prstClr val="black"/>
                      <a:srgbClr val="00FF00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312" t="2389" r="12642" b="57684"/>
                  <a:stretch/>
                </p:blipFill>
                <p:spPr bwMode="auto">
                  <a:xfrm rot="9987563">
                    <a:off x="4324637" y="5493868"/>
                    <a:ext cx="327556" cy="17760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37" name="Picture 2" descr="C:\Users\Peula\Desktop\transport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0" cstate="print">
                    <a:duotone>
                      <a:prstClr val="black"/>
                      <a:srgbClr val="00FF00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312" t="2389" r="12642" b="57684"/>
                  <a:stretch/>
                </p:blipFill>
                <p:spPr bwMode="auto">
                  <a:xfrm rot="5177934">
                    <a:off x="3932135" y="4348764"/>
                    <a:ext cx="327556" cy="17760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38" name="Picture 2" descr="C:\Users\Peula\Desktop\transport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1" cstate="print">
                    <a:duotone>
                      <a:prstClr val="black"/>
                      <a:srgbClr val="00FF00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312" t="2389" r="12642" b="57684"/>
                  <a:stretch/>
                </p:blipFill>
                <p:spPr bwMode="auto">
                  <a:xfrm rot="928674">
                    <a:off x="3714247" y="4317360"/>
                    <a:ext cx="327556" cy="17760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39" name="Picture 2" descr="C:\Users\Peula\Desktop\transport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0" cstate="print">
                    <a:duotone>
                      <a:prstClr val="black"/>
                      <a:srgbClr val="00FF00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312" t="2389" r="12642" b="57684"/>
                  <a:stretch/>
                </p:blipFill>
                <p:spPr bwMode="auto">
                  <a:xfrm rot="3610713">
                    <a:off x="4319011" y="4759355"/>
                    <a:ext cx="327556" cy="17760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40" name="Picture 2" descr="C:\Users\Peula\Desktop\transport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1" cstate="print">
                    <a:duotone>
                      <a:prstClr val="black"/>
                      <a:srgbClr val="00FF00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312" t="2389" r="12642" b="57684"/>
                  <a:stretch/>
                </p:blipFill>
                <p:spPr bwMode="auto">
                  <a:xfrm rot="2691745">
                    <a:off x="4086956" y="4478233"/>
                    <a:ext cx="327556" cy="17760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41" name="Picture 2" descr="C:\Users\Peula\Desktop\transport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0" cstate="print">
                    <a:duotone>
                      <a:prstClr val="black"/>
                      <a:srgbClr val="00FF00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312" t="2389" r="12642" b="57684"/>
                  <a:stretch/>
                </p:blipFill>
                <p:spPr bwMode="auto">
                  <a:xfrm rot="6544136">
                    <a:off x="3180471" y="4384037"/>
                    <a:ext cx="327556" cy="17760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42" name="Picture 2" descr="C:\Users\Peula\Desktop\transport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1" cstate="print">
                    <a:duotone>
                      <a:prstClr val="black"/>
                      <a:srgbClr val="00FF00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312" t="2389" r="12642" b="57684"/>
                  <a:stretch/>
                </p:blipFill>
                <p:spPr bwMode="auto">
                  <a:xfrm rot="9647106">
                    <a:off x="3419407" y="4323491"/>
                    <a:ext cx="327556" cy="17760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43" name="Picture 2" descr="C:\Users\Peula\Desktop\transport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0" cstate="print">
                    <a:duotone>
                      <a:prstClr val="black"/>
                      <a:srgbClr val="00FF00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312" t="2389" r="12642" b="57684"/>
                  <a:stretch/>
                </p:blipFill>
                <p:spPr bwMode="auto">
                  <a:xfrm rot="5177934">
                    <a:off x="4388785" y="5312279"/>
                    <a:ext cx="327556" cy="17760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216" name="Picture 4" descr="C:\Users\Paola\Pictures\imágenes para SEMINARIO\aaa seminario 2\anticuerpo sin texto.png"/>
                <p:cNvPicPr>
                  <a:picLocks noChangeAspect="1" noChangeArrowheads="1"/>
                </p:cNvPicPr>
                <p:nvPr/>
              </p:nvPicPr>
              <p:blipFill>
                <a:blip r:embed="rId32" cstate="print"/>
                <a:srcRect/>
                <a:stretch>
                  <a:fillRect/>
                </a:stretch>
              </p:blipFill>
              <p:spPr bwMode="auto">
                <a:xfrm rot="21369963">
                  <a:off x="2896698" y="4120519"/>
                  <a:ext cx="444515" cy="4408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17" name="Picture 4" descr="C:\Users\Paola\Pictures\imágenes para SEMINARIO\aaa seminario 2\anticuerpo sin texto.png"/>
                <p:cNvPicPr>
                  <a:picLocks noChangeAspect="1" noChangeArrowheads="1"/>
                </p:cNvPicPr>
                <p:nvPr/>
              </p:nvPicPr>
              <p:blipFill>
                <a:blip r:embed="rId32" cstate="print"/>
                <a:srcRect/>
                <a:stretch>
                  <a:fillRect/>
                </a:stretch>
              </p:blipFill>
              <p:spPr bwMode="auto">
                <a:xfrm rot="19996077">
                  <a:off x="2105098" y="4624812"/>
                  <a:ext cx="444515" cy="4408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18" name="Picture 4" descr="C:\Users\Paola\Pictures\imágenes para SEMINARIO\aaa seminario 2\anticuerpo sin texto.png"/>
                <p:cNvPicPr>
                  <a:picLocks noChangeAspect="1" noChangeArrowheads="1"/>
                </p:cNvPicPr>
                <p:nvPr/>
              </p:nvPicPr>
              <p:blipFill>
                <a:blip r:embed="rId32" cstate="print"/>
                <a:srcRect/>
                <a:stretch>
                  <a:fillRect/>
                </a:stretch>
              </p:blipFill>
              <p:spPr bwMode="auto">
                <a:xfrm rot="11176744">
                  <a:off x="2629299" y="5877044"/>
                  <a:ext cx="444515" cy="4408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19" name="Picture 4" descr="C:\Users\Paola\Pictures\imágenes para SEMINARIO\aaa seminario 2\anticuerpo sin texto.png"/>
                <p:cNvPicPr>
                  <a:picLocks noChangeAspect="1" noChangeArrowheads="1"/>
                </p:cNvPicPr>
                <p:nvPr/>
              </p:nvPicPr>
              <p:blipFill>
                <a:blip r:embed="rId32" cstate="print"/>
                <a:srcRect/>
                <a:stretch>
                  <a:fillRect/>
                </a:stretch>
              </p:blipFill>
              <p:spPr bwMode="auto">
                <a:xfrm rot="1934933">
                  <a:off x="3588186" y="4430813"/>
                  <a:ext cx="444515" cy="4408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0" name="Picture 2" descr="C:\Users\Peula\Desktop\transport.gif"/>
                <p:cNvPicPr>
                  <a:picLocks noChangeAspect="1" noChangeArrowheads="1"/>
                </p:cNvPicPr>
                <p:nvPr/>
              </p:nvPicPr>
              <p:blipFill rotWithShape="1">
                <a:blip r:embed="rId33" cstate="print">
                  <a:duotone>
                    <a:prstClr val="black"/>
                    <a:srgbClr val="00FF00">
                      <a:tint val="45000"/>
                      <a:satMod val="40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312" t="2389" r="12642" b="57684"/>
                <a:stretch/>
              </p:blipFill>
              <p:spPr bwMode="auto">
                <a:xfrm rot="20753155">
                  <a:off x="2549117" y="5881538"/>
                  <a:ext cx="292347" cy="15851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21" name="Picture 4" descr="C:\Users\Paola\Pictures\imágenes para SEMINARIO\aaa seminario 2\anticuerpo sin texto.png"/>
                <p:cNvPicPr>
                  <a:picLocks noChangeAspect="1" noChangeArrowheads="1"/>
                </p:cNvPicPr>
                <p:nvPr/>
              </p:nvPicPr>
              <p:blipFill>
                <a:blip r:embed="rId34" cstate="print"/>
                <a:srcRect/>
                <a:stretch>
                  <a:fillRect/>
                </a:stretch>
              </p:blipFill>
              <p:spPr bwMode="auto">
                <a:xfrm rot="16803463">
                  <a:off x="2087241" y="5482034"/>
                  <a:ext cx="444515" cy="4408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2" name="Picture 4" descr="C:\Users\Paola\Pictures\imágenes para SEMINARIO\aaa seminario 2\anticuerpo sin texto.png"/>
                <p:cNvPicPr>
                  <a:picLocks noChangeAspect="1" noChangeArrowheads="1"/>
                </p:cNvPicPr>
                <p:nvPr/>
              </p:nvPicPr>
              <p:blipFill>
                <a:blip r:embed="rId32" cstate="print"/>
                <a:srcRect/>
                <a:stretch>
                  <a:fillRect/>
                </a:stretch>
              </p:blipFill>
              <p:spPr bwMode="auto">
                <a:xfrm rot="11176744">
                  <a:off x="3465630" y="5896973"/>
                  <a:ext cx="444515" cy="4408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3" name="Picture 4" descr="C:\Users\Paola\Pictures\imágenes para SEMINARIO\aaa seminario 2\anticuerpo sin texto.png"/>
                <p:cNvPicPr>
                  <a:picLocks noChangeAspect="1" noChangeArrowheads="1"/>
                </p:cNvPicPr>
                <p:nvPr/>
              </p:nvPicPr>
              <p:blipFill>
                <a:blip r:embed="rId34" cstate="print"/>
                <a:srcRect/>
                <a:stretch>
                  <a:fillRect/>
                </a:stretch>
              </p:blipFill>
              <p:spPr bwMode="auto">
                <a:xfrm rot="5175037">
                  <a:off x="3798094" y="5486024"/>
                  <a:ext cx="444515" cy="4408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4" name="Picture 4" descr="C:\Users\Paola\Pictures\imágenes para SEMINARIO\aaa seminario 2\anticuerpo sin texto.png"/>
                <p:cNvPicPr>
                  <a:picLocks noChangeAspect="1" noChangeArrowheads="1"/>
                </p:cNvPicPr>
                <p:nvPr/>
              </p:nvPicPr>
              <p:blipFill>
                <a:blip r:embed="rId32" cstate="print"/>
                <a:srcRect/>
                <a:stretch>
                  <a:fillRect/>
                </a:stretch>
              </p:blipFill>
              <p:spPr bwMode="auto">
                <a:xfrm rot="11755644">
                  <a:off x="3842403" y="4954730"/>
                  <a:ext cx="444515" cy="4408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54" name="Grupo 1335"/>
              <p:cNvGrpSpPr/>
              <p:nvPr/>
            </p:nvGrpSpPr>
            <p:grpSpPr>
              <a:xfrm>
                <a:off x="8504922" y="3258467"/>
                <a:ext cx="288340" cy="292091"/>
                <a:chOff x="2089049" y="4120519"/>
                <a:chExt cx="2197869" cy="2217353"/>
              </a:xfrm>
            </p:grpSpPr>
            <p:grpSp>
              <p:nvGrpSpPr>
                <p:cNvPr id="186" name="Grupo 1336"/>
                <p:cNvGrpSpPr/>
                <p:nvPr/>
              </p:nvGrpSpPr>
              <p:grpSpPr>
                <a:xfrm>
                  <a:off x="2222982" y="4325173"/>
                  <a:ext cx="1826871" cy="1858672"/>
                  <a:chOff x="2825322" y="4273788"/>
                  <a:chExt cx="1826871" cy="1858672"/>
                </a:xfrm>
              </p:grpSpPr>
              <p:sp>
                <p:nvSpPr>
                  <p:cNvPr id="196" name="Oval 410"/>
                  <p:cNvSpPr>
                    <a:spLocks noChangeArrowheads="1"/>
                  </p:cNvSpPr>
                  <p:nvPr/>
                </p:nvSpPr>
                <p:spPr bwMode="auto">
                  <a:xfrm>
                    <a:off x="2987613" y="4463765"/>
                    <a:ext cx="1501477" cy="1499143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CC00"/>
                      </a:gs>
                      <a:gs pos="100000">
                        <a:srgbClr val="765E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E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pic>
                <p:nvPicPr>
                  <p:cNvPr id="197" name="Picture 2" descr="C:\Users\Peula\Desktop\transport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5" cstate="print">
                    <a:duotone>
                      <a:prstClr val="black"/>
                      <a:srgbClr val="00FF00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312" t="2389" r="12642" b="57684"/>
                  <a:stretch/>
                </p:blipFill>
                <p:spPr bwMode="auto">
                  <a:xfrm rot="10095994">
                    <a:off x="2825322" y="5262560"/>
                    <a:ext cx="296218" cy="16061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98" name="Picture 2" descr="C:\Users\Peula\Desktop\transport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6" cstate="print">
                    <a:duotone>
                      <a:prstClr val="black"/>
                      <a:srgbClr val="00FF00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312" t="2389" r="12642" b="57684"/>
                  <a:stretch/>
                </p:blipFill>
                <p:spPr bwMode="auto">
                  <a:xfrm rot="4055983">
                    <a:off x="2863915" y="5420198"/>
                    <a:ext cx="292347" cy="15851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99" name="Picture 2" descr="C:\Users\Peula\Desktop\transport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7" cstate="print">
                    <a:duotone>
                      <a:prstClr val="black"/>
                      <a:srgbClr val="00FF00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312" t="2389" r="12642" b="57684"/>
                  <a:stretch/>
                </p:blipFill>
                <p:spPr bwMode="auto">
                  <a:xfrm rot="5177934">
                    <a:off x="2802576" y="5022545"/>
                    <a:ext cx="327556" cy="17760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00" name="Picture 2" descr="C:\Users\Peula\Desktop\transport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7" cstate="print">
                    <a:duotone>
                      <a:prstClr val="black"/>
                      <a:srgbClr val="00FF00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312" t="2389" r="12642" b="57684"/>
                  <a:stretch/>
                </p:blipFill>
                <p:spPr bwMode="auto">
                  <a:xfrm rot="3039242">
                    <a:off x="3023103" y="5689145"/>
                    <a:ext cx="327556" cy="17760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01" name="Picture 2" descr="C:\Users\Peula\Desktop\transport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7" cstate="print">
                    <a:duotone>
                      <a:prstClr val="black"/>
                      <a:srgbClr val="00FF00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312" t="2389" r="12642" b="57684"/>
                  <a:stretch/>
                </p:blipFill>
                <p:spPr bwMode="auto">
                  <a:xfrm rot="10800000">
                    <a:off x="3432046" y="5939429"/>
                    <a:ext cx="327556" cy="17760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02" name="Picture 2" descr="C:\Users\Peula\Desktop\transport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7" cstate="print">
                    <a:duotone>
                      <a:prstClr val="black"/>
                      <a:srgbClr val="00FF00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312" t="2389" r="12642" b="57684"/>
                  <a:stretch/>
                </p:blipFill>
                <p:spPr bwMode="auto">
                  <a:xfrm rot="10008728">
                    <a:off x="3747847" y="5929054"/>
                    <a:ext cx="327556" cy="17760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03" name="Picture 2" descr="C:\Users\Peula\Desktop\transport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7" cstate="print">
                    <a:duotone>
                      <a:prstClr val="black"/>
                      <a:srgbClr val="00FF00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312" t="2389" r="12642" b="57684"/>
                  <a:stretch/>
                </p:blipFill>
                <p:spPr bwMode="auto">
                  <a:xfrm rot="7146294">
                    <a:off x="3983654" y="5879880"/>
                    <a:ext cx="327556" cy="17760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04" name="Picture 2" descr="C:\Users\Peula\Desktop\transport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7" cstate="print">
                    <a:duotone>
                      <a:prstClr val="black"/>
                      <a:srgbClr val="00FF00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312" t="2389" r="12642" b="57684"/>
                  <a:stretch/>
                </p:blipFill>
                <p:spPr bwMode="auto">
                  <a:xfrm rot="7295779">
                    <a:off x="3009902" y="4576553"/>
                    <a:ext cx="327556" cy="17760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05" name="Picture 2" descr="C:\Users\Peula\Desktop\transport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7" cstate="print">
                    <a:duotone>
                      <a:prstClr val="black"/>
                      <a:srgbClr val="00FF00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312" t="2389" r="12642" b="57684"/>
                  <a:stretch/>
                </p:blipFill>
                <p:spPr bwMode="auto">
                  <a:xfrm rot="19830624">
                    <a:off x="4162626" y="5686130"/>
                    <a:ext cx="327556" cy="17760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06" name="Picture 2" descr="C:\Users\Peula\Desktop\transport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7" cstate="print">
                    <a:duotone>
                      <a:prstClr val="black"/>
                      <a:srgbClr val="00FF00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312" t="2389" r="12642" b="57684"/>
                  <a:stretch/>
                </p:blipFill>
                <p:spPr bwMode="auto">
                  <a:xfrm rot="7650293">
                    <a:off x="4380474" y="4924205"/>
                    <a:ext cx="327556" cy="17760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07" name="Picture 2" descr="C:\Users\Peula\Desktop\transport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7" cstate="print">
                    <a:duotone>
                      <a:prstClr val="black"/>
                      <a:srgbClr val="00FF00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312" t="2389" r="12642" b="57684"/>
                  <a:stretch/>
                </p:blipFill>
                <p:spPr bwMode="auto">
                  <a:xfrm rot="9987563">
                    <a:off x="4324637" y="5493868"/>
                    <a:ext cx="327556" cy="17760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08" name="Picture 2" descr="C:\Users\Peula\Desktop\transport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7" cstate="print">
                    <a:duotone>
                      <a:prstClr val="black"/>
                      <a:srgbClr val="00FF00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312" t="2389" r="12642" b="57684"/>
                  <a:stretch/>
                </p:blipFill>
                <p:spPr bwMode="auto">
                  <a:xfrm rot="5177934">
                    <a:off x="3932135" y="4348764"/>
                    <a:ext cx="327556" cy="17760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09" name="Picture 2" descr="C:\Users\Peula\Desktop\transport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7" cstate="print">
                    <a:duotone>
                      <a:prstClr val="black"/>
                      <a:srgbClr val="00FF00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312" t="2389" r="12642" b="57684"/>
                  <a:stretch/>
                </p:blipFill>
                <p:spPr bwMode="auto">
                  <a:xfrm rot="928674">
                    <a:off x="3714247" y="4317360"/>
                    <a:ext cx="327556" cy="17760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10" name="Picture 2" descr="C:\Users\Peula\Desktop\transport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7" cstate="print">
                    <a:duotone>
                      <a:prstClr val="black"/>
                      <a:srgbClr val="00FF00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312" t="2389" r="12642" b="57684"/>
                  <a:stretch/>
                </p:blipFill>
                <p:spPr bwMode="auto">
                  <a:xfrm rot="3610713">
                    <a:off x="4319011" y="4759355"/>
                    <a:ext cx="327556" cy="17760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11" name="Picture 2" descr="C:\Users\Peula\Desktop\transport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7" cstate="print">
                    <a:duotone>
                      <a:prstClr val="black"/>
                      <a:srgbClr val="00FF00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312" t="2389" r="12642" b="57684"/>
                  <a:stretch/>
                </p:blipFill>
                <p:spPr bwMode="auto">
                  <a:xfrm rot="2691745">
                    <a:off x="4086956" y="4478233"/>
                    <a:ext cx="327556" cy="17760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12" name="Picture 2" descr="C:\Users\Peula\Desktop\transport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7" cstate="print">
                    <a:duotone>
                      <a:prstClr val="black"/>
                      <a:srgbClr val="00FF00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312" t="2389" r="12642" b="57684"/>
                  <a:stretch/>
                </p:blipFill>
                <p:spPr bwMode="auto">
                  <a:xfrm rot="6544136">
                    <a:off x="3180471" y="4384037"/>
                    <a:ext cx="327556" cy="17760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13" name="Picture 2" descr="C:\Users\Peula\Desktop\transport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7" cstate="print">
                    <a:duotone>
                      <a:prstClr val="black"/>
                      <a:srgbClr val="00FF00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312" t="2389" r="12642" b="57684"/>
                  <a:stretch/>
                </p:blipFill>
                <p:spPr bwMode="auto">
                  <a:xfrm rot="9647106">
                    <a:off x="3419407" y="4323491"/>
                    <a:ext cx="327556" cy="17760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14" name="Picture 2" descr="C:\Users\Peula\Desktop\transport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7" cstate="print">
                    <a:duotone>
                      <a:prstClr val="black"/>
                      <a:srgbClr val="00FF00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312" t="2389" r="12642" b="57684"/>
                  <a:stretch/>
                </p:blipFill>
                <p:spPr bwMode="auto">
                  <a:xfrm rot="5177934">
                    <a:off x="4388785" y="5312279"/>
                    <a:ext cx="327556" cy="17760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187" name="Picture 4" descr="C:\Users\Paola\Pictures\imágenes para SEMINARIO\aaa seminario 2\anticuerpo sin texto.png"/>
                <p:cNvPicPr>
                  <a:picLocks noChangeAspect="1" noChangeArrowheads="1"/>
                </p:cNvPicPr>
                <p:nvPr/>
              </p:nvPicPr>
              <p:blipFill>
                <a:blip r:embed="rId38" cstate="print"/>
                <a:srcRect/>
                <a:stretch>
                  <a:fillRect/>
                </a:stretch>
              </p:blipFill>
              <p:spPr bwMode="auto">
                <a:xfrm rot="21369963">
                  <a:off x="2896698" y="4120519"/>
                  <a:ext cx="444515" cy="4408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8" name="Picture 4" descr="C:\Users\Paola\Pictures\imágenes para SEMINARIO\aaa seminario 2\anticuerpo sin texto.png"/>
                <p:cNvPicPr>
                  <a:picLocks noChangeAspect="1" noChangeArrowheads="1"/>
                </p:cNvPicPr>
                <p:nvPr/>
              </p:nvPicPr>
              <p:blipFill>
                <a:blip r:embed="rId38" cstate="print"/>
                <a:srcRect/>
                <a:stretch>
                  <a:fillRect/>
                </a:stretch>
              </p:blipFill>
              <p:spPr bwMode="auto">
                <a:xfrm rot="19996077">
                  <a:off x="2105098" y="4624812"/>
                  <a:ext cx="444515" cy="4408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9" name="Picture 4" descr="C:\Users\Paola\Pictures\imágenes para SEMINARIO\aaa seminario 2\anticuerpo sin texto.png"/>
                <p:cNvPicPr>
                  <a:picLocks noChangeAspect="1" noChangeArrowheads="1"/>
                </p:cNvPicPr>
                <p:nvPr/>
              </p:nvPicPr>
              <p:blipFill>
                <a:blip r:embed="rId38" cstate="print"/>
                <a:srcRect/>
                <a:stretch>
                  <a:fillRect/>
                </a:stretch>
              </p:blipFill>
              <p:spPr bwMode="auto">
                <a:xfrm rot="11176744">
                  <a:off x="2629299" y="5877044"/>
                  <a:ext cx="444515" cy="4408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90" name="Picture 4" descr="C:\Users\Paola\Pictures\imágenes para SEMINARIO\aaa seminario 2\anticuerpo sin texto.png"/>
                <p:cNvPicPr>
                  <a:picLocks noChangeAspect="1" noChangeArrowheads="1"/>
                </p:cNvPicPr>
                <p:nvPr/>
              </p:nvPicPr>
              <p:blipFill>
                <a:blip r:embed="rId38" cstate="print"/>
                <a:srcRect/>
                <a:stretch>
                  <a:fillRect/>
                </a:stretch>
              </p:blipFill>
              <p:spPr bwMode="auto">
                <a:xfrm rot="1934933">
                  <a:off x="3588186" y="4430813"/>
                  <a:ext cx="444515" cy="4408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91" name="Picture 2" descr="C:\Users\Peula\Desktop\transport.gif"/>
                <p:cNvPicPr>
                  <a:picLocks noChangeAspect="1" noChangeArrowheads="1"/>
                </p:cNvPicPr>
                <p:nvPr/>
              </p:nvPicPr>
              <p:blipFill rotWithShape="1">
                <a:blip r:embed="rId36" cstate="print">
                  <a:duotone>
                    <a:prstClr val="black"/>
                    <a:srgbClr val="00FF00">
                      <a:tint val="45000"/>
                      <a:satMod val="40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312" t="2389" r="12642" b="57684"/>
                <a:stretch/>
              </p:blipFill>
              <p:spPr bwMode="auto">
                <a:xfrm rot="20753155">
                  <a:off x="2549117" y="5881538"/>
                  <a:ext cx="292347" cy="15851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92" name="Picture 4" descr="C:\Users\Paola\Pictures\imágenes para SEMINARIO\aaa seminario 2\anticuerpo sin texto.png"/>
                <p:cNvPicPr>
                  <a:picLocks noChangeAspect="1" noChangeArrowheads="1"/>
                </p:cNvPicPr>
                <p:nvPr/>
              </p:nvPicPr>
              <p:blipFill>
                <a:blip r:embed="rId38" cstate="print"/>
                <a:srcRect/>
                <a:stretch>
                  <a:fillRect/>
                </a:stretch>
              </p:blipFill>
              <p:spPr bwMode="auto">
                <a:xfrm rot="16803463">
                  <a:off x="2087241" y="5482034"/>
                  <a:ext cx="444515" cy="4408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93" name="Picture 4" descr="C:\Users\Paola\Pictures\imágenes para SEMINARIO\aaa seminario 2\anticuerpo sin texto.png"/>
                <p:cNvPicPr>
                  <a:picLocks noChangeAspect="1" noChangeArrowheads="1"/>
                </p:cNvPicPr>
                <p:nvPr/>
              </p:nvPicPr>
              <p:blipFill>
                <a:blip r:embed="rId38" cstate="print"/>
                <a:srcRect/>
                <a:stretch>
                  <a:fillRect/>
                </a:stretch>
              </p:blipFill>
              <p:spPr bwMode="auto">
                <a:xfrm rot="11176744">
                  <a:off x="3465630" y="5896973"/>
                  <a:ext cx="444515" cy="4408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94" name="Picture 4" descr="C:\Users\Paola\Pictures\imágenes para SEMINARIO\aaa seminario 2\anticuerpo sin texto.png"/>
                <p:cNvPicPr>
                  <a:picLocks noChangeAspect="1" noChangeArrowheads="1"/>
                </p:cNvPicPr>
                <p:nvPr/>
              </p:nvPicPr>
              <p:blipFill>
                <a:blip r:embed="rId38" cstate="print"/>
                <a:srcRect/>
                <a:stretch>
                  <a:fillRect/>
                </a:stretch>
              </p:blipFill>
              <p:spPr bwMode="auto">
                <a:xfrm rot="5175037">
                  <a:off x="3798094" y="5486024"/>
                  <a:ext cx="444515" cy="4408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95" name="Picture 4" descr="C:\Users\Paola\Pictures\imágenes para SEMINARIO\aaa seminario 2\anticuerpo sin texto.png"/>
                <p:cNvPicPr>
                  <a:picLocks noChangeAspect="1" noChangeArrowheads="1"/>
                </p:cNvPicPr>
                <p:nvPr/>
              </p:nvPicPr>
              <p:blipFill>
                <a:blip r:embed="rId38" cstate="print"/>
                <a:srcRect/>
                <a:stretch>
                  <a:fillRect/>
                </a:stretch>
              </p:blipFill>
              <p:spPr bwMode="auto">
                <a:xfrm rot="11755644">
                  <a:off x="3842403" y="4954730"/>
                  <a:ext cx="444515" cy="4408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55" name="Elipse 1365"/>
              <p:cNvSpPr/>
              <p:nvPr/>
            </p:nvSpPr>
            <p:spPr>
              <a:xfrm rot="2035721">
                <a:off x="8536667" y="4195064"/>
                <a:ext cx="184236" cy="106416"/>
              </a:xfrm>
              <a:prstGeom prst="ellipse">
                <a:avLst/>
              </a:prstGeom>
              <a:solidFill>
                <a:srgbClr val="C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56" name="Grupo 1366"/>
              <p:cNvGrpSpPr/>
              <p:nvPr/>
            </p:nvGrpSpPr>
            <p:grpSpPr>
              <a:xfrm>
                <a:off x="8605256" y="4231185"/>
                <a:ext cx="468053" cy="481571"/>
                <a:chOff x="2089049" y="4120519"/>
                <a:chExt cx="2197869" cy="2217353"/>
              </a:xfrm>
            </p:grpSpPr>
            <p:grpSp>
              <p:nvGrpSpPr>
                <p:cNvPr id="157" name="Grupo 1367"/>
                <p:cNvGrpSpPr/>
                <p:nvPr/>
              </p:nvGrpSpPr>
              <p:grpSpPr>
                <a:xfrm>
                  <a:off x="2222982" y="4325173"/>
                  <a:ext cx="1826871" cy="1858672"/>
                  <a:chOff x="2825322" y="4273788"/>
                  <a:chExt cx="1826871" cy="1858672"/>
                </a:xfrm>
              </p:grpSpPr>
              <p:sp>
                <p:nvSpPr>
                  <p:cNvPr id="167" name="Oval 410"/>
                  <p:cNvSpPr>
                    <a:spLocks noChangeArrowheads="1"/>
                  </p:cNvSpPr>
                  <p:nvPr/>
                </p:nvSpPr>
                <p:spPr bwMode="auto">
                  <a:xfrm>
                    <a:off x="2987613" y="4463765"/>
                    <a:ext cx="1501477" cy="1499143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CC00"/>
                      </a:gs>
                      <a:gs pos="100000">
                        <a:srgbClr val="765E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E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pic>
                <p:nvPicPr>
                  <p:cNvPr id="168" name="Picture 2" descr="C:\Users\Peula\Desktop\transport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2" cstate="print">
                    <a:duotone>
                      <a:prstClr val="black"/>
                      <a:srgbClr val="00FF00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312" t="2389" r="12642" b="57684"/>
                  <a:stretch/>
                </p:blipFill>
                <p:spPr bwMode="auto">
                  <a:xfrm rot="10095994">
                    <a:off x="2825322" y="5262560"/>
                    <a:ext cx="296218" cy="16061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69" name="Picture 2" descr="C:\Users\Peula\Desktop\transport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3" cstate="print">
                    <a:duotone>
                      <a:prstClr val="black"/>
                      <a:srgbClr val="00FF00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312" t="2389" r="12642" b="57684"/>
                  <a:stretch/>
                </p:blipFill>
                <p:spPr bwMode="auto">
                  <a:xfrm rot="4055983">
                    <a:off x="2863915" y="5420198"/>
                    <a:ext cx="292347" cy="15851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70" name="Picture 2" descr="C:\Users\Peula\Desktop\transport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4" cstate="print">
                    <a:duotone>
                      <a:prstClr val="black"/>
                      <a:srgbClr val="00FF00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312" t="2389" r="12642" b="57684"/>
                  <a:stretch/>
                </p:blipFill>
                <p:spPr bwMode="auto">
                  <a:xfrm rot="5177934">
                    <a:off x="2802576" y="5022545"/>
                    <a:ext cx="327556" cy="17760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71" name="Picture 2" descr="C:\Users\Peula\Desktop\transport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4" cstate="print">
                    <a:duotone>
                      <a:prstClr val="black"/>
                      <a:srgbClr val="00FF00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312" t="2389" r="12642" b="57684"/>
                  <a:stretch/>
                </p:blipFill>
                <p:spPr bwMode="auto">
                  <a:xfrm rot="3039242">
                    <a:off x="3023103" y="5689145"/>
                    <a:ext cx="327556" cy="17760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72" name="Picture 2" descr="C:\Users\Peula\Desktop\transport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5" cstate="print">
                    <a:duotone>
                      <a:prstClr val="black"/>
                      <a:srgbClr val="00FF00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312" t="2389" r="12642" b="57684"/>
                  <a:stretch/>
                </p:blipFill>
                <p:spPr bwMode="auto">
                  <a:xfrm rot="10800000">
                    <a:off x="3432046" y="5939429"/>
                    <a:ext cx="327556" cy="17760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73" name="Picture 2" descr="C:\Users\Peula\Desktop\transport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5" cstate="print">
                    <a:duotone>
                      <a:prstClr val="black"/>
                      <a:srgbClr val="00FF00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312" t="2389" r="12642" b="57684"/>
                  <a:stretch/>
                </p:blipFill>
                <p:spPr bwMode="auto">
                  <a:xfrm rot="10008728">
                    <a:off x="3747847" y="5929054"/>
                    <a:ext cx="327556" cy="17760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74" name="Picture 2" descr="C:\Users\Peula\Desktop\transport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4" cstate="print">
                    <a:duotone>
                      <a:prstClr val="black"/>
                      <a:srgbClr val="00FF00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312" t="2389" r="12642" b="57684"/>
                  <a:stretch/>
                </p:blipFill>
                <p:spPr bwMode="auto">
                  <a:xfrm rot="7146294">
                    <a:off x="3983654" y="5879880"/>
                    <a:ext cx="327556" cy="17760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75" name="Picture 2" descr="C:\Users\Peula\Desktop\transport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4" cstate="print">
                    <a:duotone>
                      <a:prstClr val="black"/>
                      <a:srgbClr val="00FF00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312" t="2389" r="12642" b="57684"/>
                  <a:stretch/>
                </p:blipFill>
                <p:spPr bwMode="auto">
                  <a:xfrm rot="7295779">
                    <a:off x="3009902" y="4576553"/>
                    <a:ext cx="327556" cy="17760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76" name="Picture 2" descr="C:\Users\Peula\Desktop\transport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5" cstate="print">
                    <a:duotone>
                      <a:prstClr val="black"/>
                      <a:srgbClr val="00FF00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312" t="2389" r="12642" b="57684"/>
                  <a:stretch/>
                </p:blipFill>
                <p:spPr bwMode="auto">
                  <a:xfrm rot="19830624">
                    <a:off x="4162626" y="5686130"/>
                    <a:ext cx="327556" cy="17760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77" name="Picture 2" descr="C:\Users\Peula\Desktop\transport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4" cstate="print">
                    <a:duotone>
                      <a:prstClr val="black"/>
                      <a:srgbClr val="00FF00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312" t="2389" r="12642" b="57684"/>
                  <a:stretch/>
                </p:blipFill>
                <p:spPr bwMode="auto">
                  <a:xfrm rot="7650293">
                    <a:off x="4380474" y="4924205"/>
                    <a:ext cx="327556" cy="17760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78" name="Picture 2" descr="C:\Users\Peula\Desktop\transport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5" cstate="print">
                    <a:duotone>
                      <a:prstClr val="black"/>
                      <a:srgbClr val="00FF00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312" t="2389" r="12642" b="57684"/>
                  <a:stretch/>
                </p:blipFill>
                <p:spPr bwMode="auto">
                  <a:xfrm rot="9987563">
                    <a:off x="4324637" y="5493868"/>
                    <a:ext cx="327556" cy="17760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79" name="Picture 2" descr="C:\Users\Peula\Desktop\transport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4" cstate="print">
                    <a:duotone>
                      <a:prstClr val="black"/>
                      <a:srgbClr val="00FF00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312" t="2389" r="12642" b="57684"/>
                  <a:stretch/>
                </p:blipFill>
                <p:spPr bwMode="auto">
                  <a:xfrm rot="5177934">
                    <a:off x="3932135" y="4348764"/>
                    <a:ext cx="327556" cy="17760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80" name="Picture 2" descr="C:\Users\Peula\Desktop\transport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5" cstate="print">
                    <a:duotone>
                      <a:prstClr val="black"/>
                      <a:srgbClr val="00FF00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312" t="2389" r="12642" b="57684"/>
                  <a:stretch/>
                </p:blipFill>
                <p:spPr bwMode="auto">
                  <a:xfrm rot="928674">
                    <a:off x="3714247" y="4317360"/>
                    <a:ext cx="327556" cy="17760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81" name="Picture 2" descr="C:\Users\Peula\Desktop\transport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4" cstate="print">
                    <a:duotone>
                      <a:prstClr val="black"/>
                      <a:srgbClr val="00FF00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312" t="2389" r="12642" b="57684"/>
                  <a:stretch/>
                </p:blipFill>
                <p:spPr bwMode="auto">
                  <a:xfrm rot="3610713">
                    <a:off x="4319011" y="4759355"/>
                    <a:ext cx="327556" cy="17760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82" name="Picture 2" descr="C:\Users\Peula\Desktop\transport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5" cstate="print">
                    <a:duotone>
                      <a:prstClr val="black"/>
                      <a:srgbClr val="00FF00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312" t="2389" r="12642" b="57684"/>
                  <a:stretch/>
                </p:blipFill>
                <p:spPr bwMode="auto">
                  <a:xfrm rot="2691745">
                    <a:off x="4086956" y="4478233"/>
                    <a:ext cx="327556" cy="17760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83" name="Picture 2" descr="C:\Users\Peula\Desktop\transport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4" cstate="print">
                    <a:duotone>
                      <a:prstClr val="black"/>
                      <a:srgbClr val="00FF00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312" t="2389" r="12642" b="57684"/>
                  <a:stretch/>
                </p:blipFill>
                <p:spPr bwMode="auto">
                  <a:xfrm rot="6544136">
                    <a:off x="3180471" y="4384037"/>
                    <a:ext cx="327556" cy="17760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84" name="Picture 2" descr="C:\Users\Peula\Desktop\transport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5" cstate="print">
                    <a:duotone>
                      <a:prstClr val="black"/>
                      <a:srgbClr val="00FF00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312" t="2389" r="12642" b="57684"/>
                  <a:stretch/>
                </p:blipFill>
                <p:spPr bwMode="auto">
                  <a:xfrm rot="9647106">
                    <a:off x="3419407" y="4323491"/>
                    <a:ext cx="327556" cy="17760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85" name="Picture 2" descr="C:\Users\Peula\Desktop\transport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4" cstate="print">
                    <a:duotone>
                      <a:prstClr val="black"/>
                      <a:srgbClr val="00FF00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312" t="2389" r="12642" b="57684"/>
                  <a:stretch/>
                </p:blipFill>
                <p:spPr bwMode="auto">
                  <a:xfrm rot="5177934">
                    <a:off x="4388785" y="5312279"/>
                    <a:ext cx="327556" cy="17760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158" name="Picture 4" descr="C:\Users\Paola\Pictures\imágenes para SEMINARIO\aaa seminario 2\anticuerpo sin texto.png"/>
                <p:cNvPicPr>
                  <a:picLocks noChangeAspect="1" noChangeArrowheads="1"/>
                </p:cNvPicPr>
                <p:nvPr/>
              </p:nvPicPr>
              <p:blipFill>
                <a:blip r:embed="rId26" cstate="print"/>
                <a:srcRect/>
                <a:stretch>
                  <a:fillRect/>
                </a:stretch>
              </p:blipFill>
              <p:spPr bwMode="auto">
                <a:xfrm rot="21369963">
                  <a:off x="2896698" y="4120519"/>
                  <a:ext cx="444515" cy="4408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59" name="Picture 4" descr="C:\Users\Paola\Pictures\imágenes para SEMINARIO\aaa seminario 2\anticuerpo sin texto.png"/>
                <p:cNvPicPr>
                  <a:picLocks noChangeAspect="1" noChangeArrowheads="1"/>
                </p:cNvPicPr>
                <p:nvPr/>
              </p:nvPicPr>
              <p:blipFill>
                <a:blip r:embed="rId26" cstate="print"/>
                <a:srcRect/>
                <a:stretch>
                  <a:fillRect/>
                </a:stretch>
              </p:blipFill>
              <p:spPr bwMode="auto">
                <a:xfrm rot="19996077">
                  <a:off x="2105098" y="4624812"/>
                  <a:ext cx="444515" cy="4408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0" name="Picture 4" descr="C:\Users\Paola\Pictures\imágenes para SEMINARIO\aaa seminario 2\anticuerpo sin texto.png"/>
                <p:cNvPicPr>
                  <a:picLocks noChangeAspect="1" noChangeArrowheads="1"/>
                </p:cNvPicPr>
                <p:nvPr/>
              </p:nvPicPr>
              <p:blipFill>
                <a:blip r:embed="rId26" cstate="print"/>
                <a:srcRect/>
                <a:stretch>
                  <a:fillRect/>
                </a:stretch>
              </p:blipFill>
              <p:spPr bwMode="auto">
                <a:xfrm rot="11176744">
                  <a:off x="2629299" y="5877044"/>
                  <a:ext cx="444515" cy="4408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1" name="Picture 4" descr="C:\Users\Paola\Pictures\imágenes para SEMINARIO\aaa seminario 2\anticuerpo sin texto.png"/>
                <p:cNvPicPr>
                  <a:picLocks noChangeAspect="1" noChangeArrowheads="1"/>
                </p:cNvPicPr>
                <p:nvPr/>
              </p:nvPicPr>
              <p:blipFill>
                <a:blip r:embed="rId26" cstate="print"/>
                <a:srcRect/>
                <a:stretch>
                  <a:fillRect/>
                </a:stretch>
              </p:blipFill>
              <p:spPr bwMode="auto">
                <a:xfrm rot="1934933">
                  <a:off x="3588186" y="4430813"/>
                  <a:ext cx="444515" cy="4408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2" name="Picture 2" descr="C:\Users\Peula\Desktop\transport.gif"/>
                <p:cNvPicPr>
                  <a:picLocks noChangeAspect="1" noChangeArrowheads="1"/>
                </p:cNvPicPr>
                <p:nvPr/>
              </p:nvPicPr>
              <p:blipFill rotWithShape="1">
                <a:blip r:embed="rId27" cstate="print">
                  <a:duotone>
                    <a:prstClr val="black"/>
                    <a:srgbClr val="00FF00">
                      <a:tint val="45000"/>
                      <a:satMod val="40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312" t="2389" r="12642" b="57684"/>
                <a:stretch/>
              </p:blipFill>
              <p:spPr bwMode="auto">
                <a:xfrm rot="20753155">
                  <a:off x="2549117" y="5881538"/>
                  <a:ext cx="292347" cy="15851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63" name="Picture 4" descr="C:\Users\Paola\Pictures\imágenes para SEMINARIO\aaa seminario 2\anticuerpo sin texto.png"/>
                <p:cNvPicPr>
                  <a:picLocks noChangeAspect="1" noChangeArrowheads="1"/>
                </p:cNvPicPr>
                <p:nvPr/>
              </p:nvPicPr>
              <p:blipFill>
                <a:blip r:embed="rId26" cstate="print"/>
                <a:srcRect/>
                <a:stretch>
                  <a:fillRect/>
                </a:stretch>
              </p:blipFill>
              <p:spPr bwMode="auto">
                <a:xfrm rot="16803463">
                  <a:off x="2087241" y="5482034"/>
                  <a:ext cx="444515" cy="4408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4" name="Picture 4" descr="C:\Users\Paola\Pictures\imágenes para SEMINARIO\aaa seminario 2\anticuerpo sin texto.png"/>
                <p:cNvPicPr>
                  <a:picLocks noChangeAspect="1" noChangeArrowheads="1"/>
                </p:cNvPicPr>
                <p:nvPr/>
              </p:nvPicPr>
              <p:blipFill>
                <a:blip r:embed="rId26" cstate="print"/>
                <a:srcRect/>
                <a:stretch>
                  <a:fillRect/>
                </a:stretch>
              </p:blipFill>
              <p:spPr bwMode="auto">
                <a:xfrm rot="11176744">
                  <a:off x="3465630" y="5896973"/>
                  <a:ext cx="444515" cy="4408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5" name="Picture 4" descr="C:\Users\Paola\Pictures\imágenes para SEMINARIO\aaa seminario 2\anticuerpo sin texto.png"/>
                <p:cNvPicPr>
                  <a:picLocks noChangeAspect="1" noChangeArrowheads="1"/>
                </p:cNvPicPr>
                <p:nvPr/>
              </p:nvPicPr>
              <p:blipFill>
                <a:blip r:embed="rId26" cstate="print"/>
                <a:srcRect/>
                <a:stretch>
                  <a:fillRect/>
                </a:stretch>
              </p:blipFill>
              <p:spPr bwMode="auto">
                <a:xfrm rot="5175037">
                  <a:off x="3798094" y="5486024"/>
                  <a:ext cx="444515" cy="4408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6" name="Picture 4" descr="C:\Users\Paola\Pictures\imágenes para SEMINARIO\aaa seminario 2\anticuerpo sin texto.png"/>
                <p:cNvPicPr>
                  <a:picLocks noChangeAspect="1" noChangeArrowheads="1"/>
                </p:cNvPicPr>
                <p:nvPr/>
              </p:nvPicPr>
              <p:blipFill>
                <a:blip r:embed="rId26" cstate="print"/>
                <a:srcRect/>
                <a:stretch>
                  <a:fillRect/>
                </a:stretch>
              </p:blipFill>
              <p:spPr bwMode="auto">
                <a:xfrm rot="11755644">
                  <a:off x="3842403" y="4954730"/>
                  <a:ext cx="444515" cy="4408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pic>
          <p:nvPicPr>
            <p:cNvPr id="360" name="Picture 26"/>
            <p:cNvPicPr>
              <a:picLocks noChangeAspect="1" noChangeArrowheads="1"/>
            </p:cNvPicPr>
            <p:nvPr/>
          </p:nvPicPr>
          <p:blipFill>
            <a:blip r:embed="rId39" cstate="print"/>
            <a:srcRect r="2349"/>
            <a:stretch>
              <a:fillRect/>
            </a:stretch>
          </p:blipFill>
          <p:spPr bwMode="auto">
            <a:xfrm>
              <a:off x="12097742" y="5621413"/>
              <a:ext cx="1440000" cy="49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61" name="Picture 2" descr="http://wpd.ugr.es/%7Elipoplex/wp-content/themes/twentyten/images/headers/cabecera.png"/>
            <p:cNvPicPr>
              <a:picLocks noChangeAspect="1" noChangeArrowheads="1"/>
            </p:cNvPicPr>
            <p:nvPr/>
          </p:nvPicPr>
          <p:blipFill>
            <a:blip r:embed="rId40" cstate="print"/>
            <a:srcRect r="81389"/>
            <a:stretch>
              <a:fillRect/>
            </a:stretch>
          </p:blipFill>
          <p:spPr bwMode="auto">
            <a:xfrm>
              <a:off x="7656046" y="8695901"/>
              <a:ext cx="665325" cy="495276"/>
            </a:xfrm>
            <a:prstGeom prst="rect">
              <a:avLst/>
            </a:prstGeom>
            <a:noFill/>
          </p:spPr>
        </p:pic>
        <p:pic>
          <p:nvPicPr>
            <p:cNvPr id="362" name="Picture 6" descr="ilustracion lipoplex"/>
            <p:cNvPicPr>
              <a:picLocks noChangeAspect="1" noChangeArrowheads="1"/>
            </p:cNvPicPr>
            <p:nvPr/>
          </p:nvPicPr>
          <p:blipFill>
            <a:blip r:embed="rId41" cstate="print"/>
            <a:srcRect/>
            <a:stretch>
              <a:fillRect/>
            </a:stretch>
          </p:blipFill>
          <p:spPr bwMode="auto">
            <a:xfrm>
              <a:off x="8520142" y="8551885"/>
              <a:ext cx="857257" cy="857257"/>
            </a:xfrm>
            <a:prstGeom prst="rect">
              <a:avLst/>
            </a:prstGeom>
            <a:noFill/>
          </p:spPr>
        </p:pic>
        <p:pic>
          <p:nvPicPr>
            <p:cNvPr id="363" name="Picture 7"/>
            <p:cNvPicPr>
              <a:picLocks noChangeAspect="1" noChangeArrowheads="1"/>
            </p:cNvPicPr>
            <p:nvPr/>
          </p:nvPicPr>
          <p:blipFill>
            <a:blip r:embed="rId42" cstate="print"/>
            <a:srcRect/>
            <a:stretch>
              <a:fillRect/>
            </a:stretch>
          </p:blipFill>
          <p:spPr bwMode="auto">
            <a:xfrm>
              <a:off x="11726502" y="8258153"/>
              <a:ext cx="1800000" cy="97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64" name="26 Rectángulo"/>
            <p:cNvSpPr/>
            <p:nvPr/>
          </p:nvSpPr>
          <p:spPr>
            <a:xfrm>
              <a:off x="11803859" y="7972401"/>
              <a:ext cx="179408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rgbClr val="7030A0"/>
                  </a:solidFill>
                  <a:latin typeface="Segoe Marker" panose="03080602040302020204" pitchFamily="66" charset="0"/>
                </a:rPr>
                <a:t>µGEL4NanoTech</a:t>
              </a:r>
              <a:endParaRPr lang="es-ES" sz="1600" b="1" dirty="0">
                <a:solidFill>
                  <a:srgbClr val="7030A0"/>
                </a:solidFill>
                <a:latin typeface="Segoe Marker" panose="03080602040302020204" pitchFamily="66" charset="0"/>
              </a:endParaRPr>
            </a:p>
          </p:txBody>
        </p:sp>
        <p:sp>
          <p:nvSpPr>
            <p:cNvPr id="365" name="364 CuadroTexto"/>
            <p:cNvSpPr txBox="1"/>
            <p:nvPr/>
          </p:nvSpPr>
          <p:spPr>
            <a:xfrm>
              <a:off x="12097742" y="5257757"/>
              <a:ext cx="14096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 smtClean="0"/>
                <a:t>STEMNANOMAT</a:t>
              </a:r>
              <a:endParaRPr lang="en-GB" sz="1400" b="1" dirty="0"/>
            </a:p>
          </p:txBody>
        </p:sp>
        <p:pic>
          <p:nvPicPr>
            <p:cNvPr id="366" name="Picture 91"/>
            <p:cNvPicPr>
              <a:picLocks noChangeAspect="1" noChangeArrowheads="1"/>
            </p:cNvPicPr>
            <p:nvPr/>
          </p:nvPicPr>
          <p:blipFill>
            <a:blip r:embed="rId43" cstate="print"/>
            <a:srcRect/>
            <a:stretch>
              <a:fillRect/>
            </a:stretch>
          </p:blipFill>
          <p:spPr bwMode="auto">
            <a:xfrm>
              <a:off x="9312230" y="5815581"/>
              <a:ext cx="736092" cy="750351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pic>
          <p:nvPicPr>
            <p:cNvPr id="367" name="Picture 2" descr="balanza-esquema-dib"/>
            <p:cNvPicPr/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2982" y="7919991"/>
              <a:ext cx="1935272" cy="559886"/>
            </a:xfrm>
            <a:prstGeom prst="rect">
              <a:avLst/>
            </a:prstGeom>
            <a:noFill/>
            <a:effectLst/>
            <a:extLst/>
          </p:spPr>
        </p:pic>
      </p:grpSp>
    </p:spTree>
    <p:extLst>
      <p:ext uri="{BB962C8B-B14F-4D97-AF65-F5344CB8AC3E}">
        <p14:creationId xmlns:p14="http://schemas.microsoft.com/office/powerpoint/2010/main" val="88247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307138" y="2449099"/>
            <a:ext cx="107299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4400" dirty="0">
                <a:solidFill>
                  <a:srgbClr val="D53044"/>
                </a:solidFill>
              </a:rPr>
              <a:t>¿En qué estoy interesado en colaborar?</a:t>
            </a:r>
            <a:endParaRPr lang="en-US" altLang="es-ES" sz="4400" dirty="0">
              <a:solidFill>
                <a:srgbClr val="D53044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27163" y="1270000"/>
            <a:ext cx="150812" cy="903288"/>
          </a:xfrm>
          <a:prstGeom prst="rect">
            <a:avLst/>
          </a:prstGeom>
          <a:solidFill>
            <a:srgbClr val="3A3B3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s-ES_tradnl" altLang="es-ES" sz="3600" smtClean="0">
              <a:solidFill>
                <a:schemeClr val="accent1"/>
              </a:solidFill>
            </a:endParaRPr>
          </a:p>
        </p:txBody>
      </p:sp>
      <p:sp>
        <p:nvSpPr>
          <p:cNvPr id="10" name="AutoShape 3"/>
          <p:cNvSpPr>
            <a:spLocks/>
          </p:cNvSpPr>
          <p:nvPr/>
        </p:nvSpPr>
        <p:spPr bwMode="auto">
          <a:xfrm>
            <a:off x="2490788" y="2609850"/>
            <a:ext cx="2998787" cy="2998788"/>
          </a:xfrm>
          <a:prstGeom prst="diamond">
            <a:avLst/>
          </a:prstGeom>
          <a:solidFill>
            <a:srgbClr val="D53044">
              <a:alpha val="94901"/>
            </a:srgbClr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sz="3600">
              <a:latin typeface="Calibri" pitchFamily="34" charset="0"/>
            </a:endParaRP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6307138" y="3217199"/>
            <a:ext cx="112903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s-ES" altLang="es-ES" sz="2400" b="1" dirty="0" smtClean="0">
                <a:latin typeface="Roboto Regular" charset="0"/>
              </a:rPr>
              <a:t>Grupos que tengan </a:t>
            </a:r>
            <a:r>
              <a:rPr lang="es-ES" altLang="es-ES" sz="2400" b="1" dirty="0" err="1" smtClean="0">
                <a:latin typeface="Roboto Regular" charset="0"/>
              </a:rPr>
              <a:t>Turbiscan</a:t>
            </a:r>
            <a:r>
              <a:rPr lang="es-ES" altLang="es-ES" sz="2400" b="1" dirty="0" smtClean="0">
                <a:latin typeface="Roboto Regular" charset="0"/>
              </a:rPr>
              <a:t> (o similar)</a:t>
            </a:r>
          </a:p>
          <a:p>
            <a:pPr eaLnBrk="1" hangingPunct="1">
              <a:spcBef>
                <a:spcPct val="0"/>
              </a:spcBef>
              <a:buNone/>
            </a:pPr>
            <a:endParaRPr lang="es-ES" altLang="es-ES" sz="2400" b="1" dirty="0" smtClean="0">
              <a:latin typeface="Roboto Regular" charset="0"/>
            </a:endParaRPr>
          </a:p>
        </p:txBody>
      </p:sp>
      <p:sp>
        <p:nvSpPr>
          <p:cNvPr id="13" name="AutoShape 131"/>
          <p:cNvSpPr>
            <a:spLocks/>
          </p:cNvSpPr>
          <p:nvPr/>
        </p:nvSpPr>
        <p:spPr bwMode="auto">
          <a:xfrm>
            <a:off x="3619500" y="3621088"/>
            <a:ext cx="673100" cy="766762"/>
          </a:xfrm>
          <a:custGeom>
            <a:avLst/>
            <a:gdLst>
              <a:gd name="T0" fmla="*/ 10800 w 21600"/>
              <a:gd name="T1" fmla="+- 0 10800 114"/>
              <a:gd name="T2" fmla="*/ 10800 h 21373"/>
              <a:gd name="T3" fmla="*/ 10800 w 21600"/>
              <a:gd name="T4" fmla="+- 0 10800 114"/>
              <a:gd name="T5" fmla="*/ 10800 h 21373"/>
              <a:gd name="T6" fmla="*/ 10800 w 21600"/>
              <a:gd name="T7" fmla="+- 0 10800 114"/>
              <a:gd name="T8" fmla="*/ 10800 h 21373"/>
              <a:gd name="T9" fmla="*/ 10800 w 21600"/>
              <a:gd name="T10" fmla="+- 0 10800 114"/>
              <a:gd name="T11" fmla="*/ 10800 h 21373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373">
                <a:moveTo>
                  <a:pt x="13251" y="718"/>
                </a:moveTo>
                <a:cubicBezTo>
                  <a:pt x="13802" y="111"/>
                  <a:pt x="14278" y="-114"/>
                  <a:pt x="14670" y="54"/>
                </a:cubicBezTo>
                <a:cubicBezTo>
                  <a:pt x="15062" y="219"/>
                  <a:pt x="15263" y="737"/>
                  <a:pt x="15263" y="1596"/>
                </a:cubicBezTo>
                <a:lnTo>
                  <a:pt x="15263" y="19775"/>
                </a:lnTo>
                <a:cubicBezTo>
                  <a:pt x="15263" y="20634"/>
                  <a:pt x="15065" y="21152"/>
                  <a:pt x="14681" y="21320"/>
                </a:cubicBezTo>
                <a:cubicBezTo>
                  <a:pt x="14292" y="21486"/>
                  <a:pt x="13816" y="21264"/>
                  <a:pt x="13251" y="20656"/>
                </a:cubicBezTo>
                <a:lnTo>
                  <a:pt x="7758" y="14803"/>
                </a:lnTo>
                <a:lnTo>
                  <a:pt x="660" y="14803"/>
                </a:lnTo>
                <a:cubicBezTo>
                  <a:pt x="480" y="14803"/>
                  <a:pt x="324" y="14736"/>
                  <a:pt x="194" y="14604"/>
                </a:cubicBezTo>
                <a:cubicBezTo>
                  <a:pt x="67" y="14473"/>
                  <a:pt x="0" y="14304"/>
                  <a:pt x="0" y="14098"/>
                </a:cubicBezTo>
                <a:lnTo>
                  <a:pt x="0" y="7277"/>
                </a:lnTo>
                <a:cubicBezTo>
                  <a:pt x="0" y="7082"/>
                  <a:pt x="67" y="6917"/>
                  <a:pt x="194" y="6778"/>
                </a:cubicBezTo>
                <a:cubicBezTo>
                  <a:pt x="324" y="6643"/>
                  <a:pt x="480" y="6571"/>
                  <a:pt x="660" y="6571"/>
                </a:cubicBezTo>
                <a:lnTo>
                  <a:pt x="7758" y="6571"/>
                </a:lnTo>
                <a:lnTo>
                  <a:pt x="13251" y="718"/>
                </a:lnTo>
                <a:close/>
                <a:moveTo>
                  <a:pt x="18002" y="3322"/>
                </a:moveTo>
                <a:cubicBezTo>
                  <a:pt x="18331" y="3127"/>
                  <a:pt x="18666" y="3086"/>
                  <a:pt x="19023" y="3179"/>
                </a:cubicBezTo>
                <a:cubicBezTo>
                  <a:pt x="19379" y="3273"/>
                  <a:pt x="19654" y="3495"/>
                  <a:pt x="19838" y="3844"/>
                </a:cubicBezTo>
                <a:cubicBezTo>
                  <a:pt x="21017" y="6023"/>
                  <a:pt x="21599" y="8301"/>
                  <a:pt x="21599" y="10687"/>
                </a:cubicBezTo>
                <a:cubicBezTo>
                  <a:pt x="21599" y="13092"/>
                  <a:pt x="21017" y="15373"/>
                  <a:pt x="19838" y="17527"/>
                </a:cubicBezTo>
                <a:cubicBezTo>
                  <a:pt x="19584" y="18018"/>
                  <a:pt x="19189" y="18266"/>
                  <a:pt x="18659" y="18266"/>
                </a:cubicBezTo>
                <a:cubicBezTo>
                  <a:pt x="18437" y="18266"/>
                  <a:pt x="18214" y="18195"/>
                  <a:pt x="17999" y="18049"/>
                </a:cubicBezTo>
                <a:cubicBezTo>
                  <a:pt x="17671" y="17857"/>
                  <a:pt x="17459" y="17572"/>
                  <a:pt x="17353" y="17189"/>
                </a:cubicBezTo>
                <a:cubicBezTo>
                  <a:pt x="17254" y="16807"/>
                  <a:pt x="17289" y="16439"/>
                  <a:pt x="17473" y="16090"/>
                </a:cubicBezTo>
                <a:cubicBezTo>
                  <a:pt x="18419" y="14353"/>
                  <a:pt x="18892" y="12552"/>
                  <a:pt x="18892" y="10687"/>
                </a:cubicBezTo>
                <a:cubicBezTo>
                  <a:pt x="18892" y="8819"/>
                  <a:pt x="18415" y="7014"/>
                  <a:pt x="17473" y="5277"/>
                </a:cubicBezTo>
                <a:cubicBezTo>
                  <a:pt x="17289" y="4932"/>
                  <a:pt x="17254" y="4567"/>
                  <a:pt x="17353" y="4181"/>
                </a:cubicBezTo>
                <a:cubicBezTo>
                  <a:pt x="17459" y="3802"/>
                  <a:pt x="17674" y="3514"/>
                  <a:pt x="18002" y="3322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  <a:extLst/>
        </p:spPr>
        <p:txBody>
          <a:bodyPr lIns="28571" tIns="28571" rIns="28571" bIns="28571" anchor="ctr"/>
          <a:lstStyle>
            <a:lvl1pPr defTabSz="255588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defTabSz="255588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s-ES" altLang="es-ES" sz="1500" smtClean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6373713" y="12017252"/>
            <a:ext cx="8336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  <a:latin typeface="Roboto Thin"/>
                <a:ea typeface="Tahoma" panose="020B0604030504040204" pitchFamily="34" charset="0"/>
                <a:cs typeface="Tahoma" panose="020B0604030504040204" pitchFamily="34" charset="0"/>
              </a:rPr>
              <a:t> Jornadas (d)Efecto Pasillo Facultad de Ciencias</a:t>
            </a:r>
            <a:endParaRPr lang="es-ES" sz="2400" dirty="0">
              <a:solidFill>
                <a:schemeClr val="bg1">
                  <a:lumMod val="50000"/>
                </a:schemeClr>
              </a:solidFill>
              <a:latin typeface="Roboto Thin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" name="19 Imagen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492" y="11726778"/>
            <a:ext cx="893982" cy="893982"/>
          </a:xfrm>
          <a:prstGeom prst="rect">
            <a:avLst/>
          </a:prstGeom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743074" y="1168400"/>
            <a:ext cx="165449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s-ES" sz="4000" dirty="0" smtClean="0">
                <a:solidFill>
                  <a:srgbClr val="D53044"/>
                </a:solidFill>
                <a:latin typeface="Roboto Black" charset="0"/>
              </a:rPr>
              <a:t>FLUID INTERFACES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4000" dirty="0" smtClean="0">
              <a:solidFill>
                <a:srgbClr val="D53044"/>
              </a:solidFill>
              <a:latin typeface="Roboto Black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2490788" y="6184237"/>
            <a:ext cx="9144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2400" b="1" dirty="0" smtClean="0">
                <a:solidFill>
                  <a:prstClr val="black"/>
                </a:solidFill>
                <a:latin typeface="Roboto Light"/>
                <a:ea typeface="+mn-ea"/>
              </a:rPr>
              <a:t>Investigadores:</a:t>
            </a:r>
          </a:p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es-ES" sz="2400" dirty="0" smtClean="0">
              <a:solidFill>
                <a:prstClr val="black"/>
              </a:solidFill>
              <a:latin typeface="Roboto Light"/>
              <a:ea typeface="+mn-ea"/>
            </a:endParaRPr>
          </a:p>
          <a:p>
            <a:pPr marL="285750" lvl="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s-ES" sz="2400" dirty="0" smtClean="0">
                <a:solidFill>
                  <a:prstClr val="black"/>
                </a:solidFill>
                <a:latin typeface="Roboto Light"/>
                <a:ea typeface="+mn-ea"/>
              </a:rPr>
              <a:t>Julia Maldonado: </a:t>
            </a:r>
            <a:r>
              <a:rPr lang="es-ES" sz="2400" dirty="0" smtClean="0">
                <a:solidFill>
                  <a:prstClr val="black"/>
                </a:solidFill>
                <a:latin typeface="Roboto Light"/>
                <a:ea typeface="+mn-ea"/>
                <a:hlinkClick r:id="rId4"/>
              </a:rPr>
              <a:t>julia@ugr.es</a:t>
            </a:r>
            <a:endParaRPr lang="es-ES" sz="2400" dirty="0" smtClean="0">
              <a:solidFill>
                <a:prstClr val="black"/>
              </a:solidFill>
              <a:latin typeface="Roboto Light"/>
              <a:ea typeface="+mn-ea"/>
            </a:endParaRPr>
          </a:p>
          <a:p>
            <a:pPr marL="285750" lvl="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s-ES" sz="2400" dirty="0" smtClean="0">
                <a:solidFill>
                  <a:prstClr val="black"/>
                </a:solidFill>
                <a:latin typeface="Roboto Light"/>
                <a:ea typeface="+mn-ea"/>
              </a:rPr>
              <a:t>Miguel Cabrerizo: </a:t>
            </a:r>
            <a:r>
              <a:rPr lang="es-ES" sz="2400" dirty="0" smtClean="0">
                <a:solidFill>
                  <a:prstClr val="black"/>
                </a:solidFill>
                <a:latin typeface="Roboto Light"/>
                <a:ea typeface="+mn-ea"/>
                <a:hlinkClick r:id="rId5"/>
              </a:rPr>
              <a:t>macabre@ugr.es</a:t>
            </a:r>
            <a:endParaRPr lang="es-ES" sz="2400" dirty="0" smtClean="0">
              <a:solidFill>
                <a:prstClr val="black"/>
              </a:solidFill>
              <a:latin typeface="Roboto Light"/>
              <a:ea typeface="+mn-ea"/>
            </a:endParaRPr>
          </a:p>
          <a:p>
            <a:pPr marL="285750" lvl="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s-ES" sz="2400" dirty="0" smtClean="0">
                <a:solidFill>
                  <a:prstClr val="black"/>
                </a:solidFill>
                <a:latin typeface="Roboto Light"/>
                <a:ea typeface="+mn-ea"/>
              </a:rPr>
              <a:t>María José Gálvez: </a:t>
            </a:r>
            <a:r>
              <a:rPr lang="es-ES" sz="2400" dirty="0" smtClean="0">
                <a:solidFill>
                  <a:prstClr val="black"/>
                </a:solidFill>
                <a:latin typeface="Roboto Light"/>
                <a:ea typeface="+mn-ea"/>
                <a:hlinkClick r:id="rId6"/>
              </a:rPr>
              <a:t>mjgalvez@ugr.es</a:t>
            </a:r>
            <a:endParaRPr lang="es-ES" sz="2400" dirty="0" smtClean="0">
              <a:solidFill>
                <a:prstClr val="black"/>
              </a:solidFill>
              <a:latin typeface="Roboto Light"/>
              <a:ea typeface="+mn-ea"/>
            </a:endParaRPr>
          </a:p>
          <a:p>
            <a:pPr marL="285750" lvl="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s-ES" sz="2400" dirty="0" smtClean="0">
                <a:solidFill>
                  <a:prstClr val="black"/>
                </a:solidFill>
                <a:latin typeface="Roboto Light"/>
                <a:ea typeface="+mn-ea"/>
              </a:rPr>
              <a:t>Teresa del Castillo : </a:t>
            </a:r>
            <a:r>
              <a:rPr lang="es-ES" sz="2400" dirty="0" smtClean="0">
                <a:solidFill>
                  <a:prstClr val="black"/>
                </a:solidFill>
                <a:latin typeface="Roboto Light"/>
                <a:ea typeface="+mn-ea"/>
                <a:hlinkClick r:id="rId7"/>
              </a:rPr>
              <a:t>tdelcastillo@ugr.es</a:t>
            </a:r>
            <a:endParaRPr lang="es-ES" sz="2400" dirty="0" smtClean="0">
              <a:solidFill>
                <a:prstClr val="black"/>
              </a:solidFill>
              <a:latin typeface="Roboto Light"/>
              <a:ea typeface="+mn-ea"/>
            </a:endParaRPr>
          </a:p>
          <a:p>
            <a:pPr marL="285750" lvl="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s-ES" sz="2400" dirty="0" smtClean="0">
                <a:solidFill>
                  <a:prstClr val="black"/>
                </a:solidFill>
                <a:latin typeface="Roboto Light"/>
                <a:ea typeface="+mn-ea"/>
              </a:rPr>
              <a:t>Alberto Martín: </a:t>
            </a:r>
            <a:r>
              <a:rPr lang="es-ES" sz="2400" dirty="0" smtClean="0">
                <a:solidFill>
                  <a:prstClr val="black"/>
                </a:solidFill>
                <a:latin typeface="Roboto Light"/>
                <a:ea typeface="+mn-ea"/>
                <a:hlinkClick r:id="rId8"/>
              </a:rPr>
              <a:t>almartin@ugr.es</a:t>
            </a:r>
            <a:endParaRPr lang="es-ES" sz="2400" dirty="0" smtClean="0">
              <a:solidFill>
                <a:prstClr val="black"/>
              </a:solidFill>
              <a:latin typeface="Roboto Light"/>
              <a:ea typeface="+mn-ea"/>
            </a:endParaRPr>
          </a:p>
          <a:p>
            <a:pPr marL="285750" lvl="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s-ES" sz="2400" dirty="0" smtClean="0">
                <a:solidFill>
                  <a:prstClr val="black"/>
                </a:solidFill>
                <a:latin typeface="Roboto Light"/>
                <a:ea typeface="+mn-ea"/>
              </a:rPr>
              <a:t>Francisco </a:t>
            </a:r>
            <a:r>
              <a:rPr lang="es-ES" sz="2400" dirty="0" err="1" smtClean="0">
                <a:solidFill>
                  <a:prstClr val="black"/>
                </a:solidFill>
                <a:latin typeface="Roboto Light"/>
                <a:ea typeface="+mn-ea"/>
              </a:rPr>
              <a:t>Galisteo</a:t>
            </a:r>
            <a:r>
              <a:rPr lang="es-ES" sz="2400" dirty="0" smtClean="0">
                <a:solidFill>
                  <a:prstClr val="black"/>
                </a:solidFill>
                <a:latin typeface="Roboto Light"/>
                <a:ea typeface="+mn-ea"/>
              </a:rPr>
              <a:t>: </a:t>
            </a:r>
            <a:r>
              <a:rPr lang="es-ES" sz="2400" dirty="0" smtClean="0">
                <a:solidFill>
                  <a:prstClr val="black"/>
                </a:solidFill>
                <a:latin typeface="Roboto Light"/>
                <a:ea typeface="+mn-ea"/>
                <a:hlinkClick r:id="rId9"/>
              </a:rPr>
              <a:t>galisteo@ugr.es</a:t>
            </a:r>
            <a:endParaRPr lang="es-ES" sz="2400" dirty="0" smtClean="0">
              <a:solidFill>
                <a:prstClr val="black"/>
              </a:solidFill>
              <a:latin typeface="Roboto Light"/>
              <a:ea typeface="+mn-ea"/>
            </a:endParaRPr>
          </a:p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es-ES" sz="2400" b="1" dirty="0" smtClean="0">
              <a:solidFill>
                <a:prstClr val="black"/>
              </a:solidFill>
              <a:latin typeface="Roboto Light"/>
              <a:ea typeface="+mn-ea"/>
            </a:endParaRPr>
          </a:p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2400" b="1" dirty="0" smtClean="0">
                <a:solidFill>
                  <a:prstClr val="black"/>
                </a:solidFill>
                <a:latin typeface="Roboto Light"/>
                <a:ea typeface="+mn-ea"/>
              </a:rPr>
              <a:t>Colaboraciones:</a:t>
            </a:r>
          </a:p>
          <a:p>
            <a:pPr marL="285750" lvl="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_tradnl" sz="2400" b="1" dirty="0" smtClean="0">
                <a:solidFill>
                  <a:srgbClr val="4F81BD"/>
                </a:solidFill>
                <a:latin typeface="Roboto Light"/>
                <a:ea typeface="+mn-ea"/>
              </a:rPr>
              <a:t>Dra.</a:t>
            </a:r>
            <a:r>
              <a:rPr lang="es-ES" sz="2400" dirty="0" smtClean="0">
                <a:solidFill>
                  <a:prstClr val="black"/>
                </a:solidFill>
                <a:latin typeface="Roboto Light"/>
                <a:ea typeface="+mn-ea"/>
              </a:rPr>
              <a:t> </a:t>
            </a:r>
            <a:r>
              <a:rPr lang="es-ES" sz="2400" b="1" dirty="0" err="1" smtClean="0">
                <a:solidFill>
                  <a:srgbClr val="4F81BD"/>
                </a:solidFill>
                <a:latin typeface="Roboto Light"/>
                <a:ea typeface="+mn-ea"/>
              </a:rPr>
              <a:t>Maqueda</a:t>
            </a:r>
            <a:r>
              <a:rPr lang="es-ES" sz="2400" dirty="0" smtClean="0">
                <a:solidFill>
                  <a:prstClr val="black"/>
                </a:solidFill>
                <a:latin typeface="Roboto Light"/>
                <a:ea typeface="+mn-ea"/>
              </a:rPr>
              <a:t>, Dpto. Microbiología</a:t>
            </a:r>
            <a:endParaRPr lang="es-ES_tradnl" sz="2400" b="1" dirty="0">
              <a:solidFill>
                <a:srgbClr val="4F81BD"/>
              </a:solidFill>
              <a:latin typeface="Roboto Light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307138" y="2160343"/>
            <a:ext cx="87153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4400" dirty="0">
                <a:solidFill>
                  <a:srgbClr val="D53044"/>
                </a:solidFill>
              </a:rPr>
              <a:t>¿</a:t>
            </a:r>
            <a:r>
              <a:rPr lang="en-US" altLang="es-ES" sz="4400" dirty="0" err="1">
                <a:solidFill>
                  <a:srgbClr val="D53044"/>
                </a:solidFill>
              </a:rPr>
              <a:t>Qué</a:t>
            </a:r>
            <a:r>
              <a:rPr lang="en-US" altLang="es-ES" sz="4400" dirty="0">
                <a:solidFill>
                  <a:srgbClr val="D53044"/>
                </a:solidFill>
              </a:rPr>
              <a:t> </a:t>
            </a:r>
            <a:r>
              <a:rPr lang="en-US" altLang="es-ES" sz="4400" dirty="0" err="1">
                <a:solidFill>
                  <a:srgbClr val="D53044"/>
                </a:solidFill>
              </a:rPr>
              <a:t>sabemos</a:t>
            </a:r>
            <a:r>
              <a:rPr lang="en-US" altLang="es-ES" sz="4400" dirty="0">
                <a:solidFill>
                  <a:srgbClr val="D53044"/>
                </a:solidFill>
              </a:rPr>
              <a:t> </a:t>
            </a:r>
            <a:r>
              <a:rPr lang="en-US" altLang="es-ES" sz="4400" dirty="0" err="1">
                <a:solidFill>
                  <a:srgbClr val="D53044"/>
                </a:solidFill>
              </a:rPr>
              <a:t>hacer</a:t>
            </a:r>
            <a:r>
              <a:rPr lang="en-US" altLang="es-ES" sz="4400" dirty="0">
                <a:solidFill>
                  <a:srgbClr val="D53044"/>
                </a:solidFill>
              </a:rPr>
              <a:t>?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27163" y="1270000"/>
            <a:ext cx="150812" cy="903288"/>
          </a:xfrm>
          <a:prstGeom prst="rect">
            <a:avLst/>
          </a:prstGeom>
          <a:solidFill>
            <a:srgbClr val="3A3B3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s-ES_tradnl" altLang="es-ES" sz="3600" smtClean="0">
              <a:solidFill>
                <a:schemeClr val="accent1"/>
              </a:solidFill>
            </a:endParaRPr>
          </a:p>
        </p:txBody>
      </p:sp>
      <p:sp>
        <p:nvSpPr>
          <p:cNvPr id="10" name="AutoShape 3"/>
          <p:cNvSpPr>
            <a:spLocks/>
          </p:cNvSpPr>
          <p:nvPr/>
        </p:nvSpPr>
        <p:spPr bwMode="auto">
          <a:xfrm>
            <a:off x="2489993" y="2013247"/>
            <a:ext cx="2998787" cy="2998788"/>
          </a:xfrm>
          <a:prstGeom prst="diamond">
            <a:avLst/>
          </a:prstGeom>
          <a:solidFill>
            <a:srgbClr val="D53044">
              <a:alpha val="94901"/>
            </a:srgbClr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sz="3600">
              <a:latin typeface="Calibri" pitchFamily="34" charset="0"/>
            </a:endParaRPr>
          </a:p>
        </p:txBody>
      </p:sp>
      <p:sp>
        <p:nvSpPr>
          <p:cNvPr id="11" name="AutoShape 12"/>
          <p:cNvSpPr>
            <a:spLocks/>
          </p:cNvSpPr>
          <p:nvPr/>
        </p:nvSpPr>
        <p:spPr bwMode="auto">
          <a:xfrm>
            <a:off x="3552825" y="3541713"/>
            <a:ext cx="873125" cy="958850"/>
          </a:xfrm>
          <a:custGeom>
            <a:avLst/>
            <a:gdLst>
              <a:gd name="T0" fmla="+- 0 10802 114"/>
              <a:gd name="T1" fmla="*/ T0 w 21376"/>
              <a:gd name="T2" fmla="*/ 10800 h 21600"/>
              <a:gd name="T3" fmla="+- 0 10802 114"/>
              <a:gd name="T4" fmla="*/ T3 w 21376"/>
              <a:gd name="T5" fmla="*/ 10800 h 21600"/>
              <a:gd name="T6" fmla="+- 0 10802 114"/>
              <a:gd name="T7" fmla="*/ T6 w 21376"/>
              <a:gd name="T8" fmla="*/ 10800 h 21600"/>
              <a:gd name="T9" fmla="+- 0 10802 114"/>
              <a:gd name="T10" fmla="*/ T9 w 2137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76" h="21600">
                <a:moveTo>
                  <a:pt x="21036" y="18604"/>
                </a:moveTo>
                <a:cubicBezTo>
                  <a:pt x="21454" y="19261"/>
                  <a:pt x="21486" y="19922"/>
                  <a:pt x="21134" y="20586"/>
                </a:cubicBezTo>
                <a:cubicBezTo>
                  <a:pt x="20969" y="20915"/>
                  <a:pt x="20731" y="21168"/>
                  <a:pt x="20427" y="21338"/>
                </a:cubicBezTo>
                <a:cubicBezTo>
                  <a:pt x="20122" y="21514"/>
                  <a:pt x="19797" y="21599"/>
                  <a:pt x="19455" y="21599"/>
                </a:cubicBezTo>
                <a:lnTo>
                  <a:pt x="1928" y="21599"/>
                </a:lnTo>
                <a:cubicBezTo>
                  <a:pt x="1585" y="21599"/>
                  <a:pt x="1263" y="21514"/>
                  <a:pt x="965" y="21338"/>
                </a:cubicBezTo>
                <a:cubicBezTo>
                  <a:pt x="663" y="21168"/>
                  <a:pt x="425" y="20915"/>
                  <a:pt x="248" y="20586"/>
                </a:cubicBezTo>
                <a:cubicBezTo>
                  <a:pt x="-114" y="19914"/>
                  <a:pt x="-80" y="19250"/>
                  <a:pt x="344" y="18604"/>
                </a:cubicBezTo>
                <a:lnTo>
                  <a:pt x="7509" y="7313"/>
                </a:lnTo>
                <a:lnTo>
                  <a:pt x="7509" y="2167"/>
                </a:lnTo>
                <a:lnTo>
                  <a:pt x="6427" y="2167"/>
                </a:lnTo>
                <a:cubicBezTo>
                  <a:pt x="6122" y="2167"/>
                  <a:pt x="5870" y="2061"/>
                  <a:pt x="5670" y="1850"/>
                </a:cubicBezTo>
                <a:cubicBezTo>
                  <a:pt x="5473" y="1638"/>
                  <a:pt x="5371" y="1380"/>
                  <a:pt x="5371" y="1072"/>
                </a:cubicBezTo>
                <a:cubicBezTo>
                  <a:pt x="5371" y="778"/>
                  <a:pt x="5473" y="528"/>
                  <a:pt x="5670" y="320"/>
                </a:cubicBezTo>
                <a:cubicBezTo>
                  <a:pt x="5870" y="108"/>
                  <a:pt x="6122" y="0"/>
                  <a:pt x="6427" y="0"/>
                </a:cubicBezTo>
                <a:lnTo>
                  <a:pt x="14953" y="0"/>
                </a:lnTo>
                <a:cubicBezTo>
                  <a:pt x="15260" y="0"/>
                  <a:pt x="15515" y="108"/>
                  <a:pt x="15724" y="320"/>
                </a:cubicBezTo>
                <a:cubicBezTo>
                  <a:pt x="15933" y="528"/>
                  <a:pt x="16038" y="778"/>
                  <a:pt x="16038" y="1072"/>
                </a:cubicBezTo>
                <a:cubicBezTo>
                  <a:pt x="16038" y="1380"/>
                  <a:pt x="15933" y="1638"/>
                  <a:pt x="15724" y="1850"/>
                </a:cubicBezTo>
                <a:cubicBezTo>
                  <a:pt x="15515" y="2061"/>
                  <a:pt x="15260" y="2167"/>
                  <a:pt x="14953" y="2167"/>
                </a:cubicBezTo>
                <a:lnTo>
                  <a:pt x="13900" y="2167"/>
                </a:lnTo>
                <a:lnTo>
                  <a:pt x="13900" y="7339"/>
                </a:lnTo>
                <a:lnTo>
                  <a:pt x="21036" y="18604"/>
                </a:lnTo>
                <a:close/>
                <a:moveTo>
                  <a:pt x="5261" y="14865"/>
                </a:moveTo>
                <a:lnTo>
                  <a:pt x="16122" y="14865"/>
                </a:lnTo>
                <a:lnTo>
                  <a:pt x="11773" y="7974"/>
                </a:lnTo>
                <a:lnTo>
                  <a:pt x="11773" y="2167"/>
                </a:lnTo>
                <a:lnTo>
                  <a:pt x="9635" y="2167"/>
                </a:lnTo>
                <a:lnTo>
                  <a:pt x="9635" y="7947"/>
                </a:lnTo>
                <a:lnTo>
                  <a:pt x="5261" y="148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76192" tIns="76192" rIns="76192" bIns="76192" anchor="ctr"/>
          <a:lstStyle>
            <a:lvl1pPr defTabSz="684213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defTabSz="684213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s-ES" altLang="es-ES" sz="4300" smtClean="0">
              <a:solidFill>
                <a:srgbClr val="44CEB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17" name="AutoShape 12"/>
          <p:cNvSpPr>
            <a:spLocks/>
          </p:cNvSpPr>
          <p:nvPr/>
        </p:nvSpPr>
        <p:spPr bwMode="auto">
          <a:xfrm>
            <a:off x="362466" y="3586665"/>
            <a:ext cx="873125" cy="958850"/>
          </a:xfrm>
          <a:custGeom>
            <a:avLst/>
            <a:gdLst>
              <a:gd name="T0" fmla="+- 0 10802 114"/>
              <a:gd name="T1" fmla="*/ T0 w 21376"/>
              <a:gd name="T2" fmla="*/ 10800 h 21600"/>
              <a:gd name="T3" fmla="+- 0 10802 114"/>
              <a:gd name="T4" fmla="*/ T3 w 21376"/>
              <a:gd name="T5" fmla="*/ 10800 h 21600"/>
              <a:gd name="T6" fmla="+- 0 10802 114"/>
              <a:gd name="T7" fmla="*/ T6 w 21376"/>
              <a:gd name="T8" fmla="*/ 10800 h 21600"/>
              <a:gd name="T9" fmla="+- 0 10802 114"/>
              <a:gd name="T10" fmla="*/ T9 w 2137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76" h="21600">
                <a:moveTo>
                  <a:pt x="21036" y="18604"/>
                </a:moveTo>
                <a:cubicBezTo>
                  <a:pt x="21454" y="19261"/>
                  <a:pt x="21486" y="19922"/>
                  <a:pt x="21134" y="20586"/>
                </a:cubicBezTo>
                <a:cubicBezTo>
                  <a:pt x="20969" y="20915"/>
                  <a:pt x="20731" y="21168"/>
                  <a:pt x="20427" y="21338"/>
                </a:cubicBezTo>
                <a:cubicBezTo>
                  <a:pt x="20122" y="21514"/>
                  <a:pt x="19797" y="21599"/>
                  <a:pt x="19455" y="21599"/>
                </a:cubicBezTo>
                <a:lnTo>
                  <a:pt x="1928" y="21599"/>
                </a:lnTo>
                <a:cubicBezTo>
                  <a:pt x="1585" y="21599"/>
                  <a:pt x="1263" y="21514"/>
                  <a:pt x="965" y="21338"/>
                </a:cubicBezTo>
                <a:cubicBezTo>
                  <a:pt x="663" y="21168"/>
                  <a:pt x="425" y="20915"/>
                  <a:pt x="248" y="20586"/>
                </a:cubicBezTo>
                <a:cubicBezTo>
                  <a:pt x="-114" y="19914"/>
                  <a:pt x="-80" y="19250"/>
                  <a:pt x="344" y="18604"/>
                </a:cubicBezTo>
                <a:lnTo>
                  <a:pt x="7509" y="7313"/>
                </a:lnTo>
                <a:lnTo>
                  <a:pt x="7509" y="2167"/>
                </a:lnTo>
                <a:lnTo>
                  <a:pt x="6427" y="2167"/>
                </a:lnTo>
                <a:cubicBezTo>
                  <a:pt x="6122" y="2167"/>
                  <a:pt x="5870" y="2061"/>
                  <a:pt x="5670" y="1850"/>
                </a:cubicBezTo>
                <a:cubicBezTo>
                  <a:pt x="5473" y="1638"/>
                  <a:pt x="5371" y="1380"/>
                  <a:pt x="5371" y="1072"/>
                </a:cubicBezTo>
                <a:cubicBezTo>
                  <a:pt x="5371" y="778"/>
                  <a:pt x="5473" y="528"/>
                  <a:pt x="5670" y="320"/>
                </a:cubicBezTo>
                <a:cubicBezTo>
                  <a:pt x="5870" y="108"/>
                  <a:pt x="6122" y="0"/>
                  <a:pt x="6427" y="0"/>
                </a:cubicBezTo>
                <a:lnTo>
                  <a:pt x="14953" y="0"/>
                </a:lnTo>
                <a:cubicBezTo>
                  <a:pt x="15260" y="0"/>
                  <a:pt x="15515" y="108"/>
                  <a:pt x="15724" y="320"/>
                </a:cubicBezTo>
                <a:cubicBezTo>
                  <a:pt x="15933" y="528"/>
                  <a:pt x="16038" y="778"/>
                  <a:pt x="16038" y="1072"/>
                </a:cubicBezTo>
                <a:cubicBezTo>
                  <a:pt x="16038" y="1380"/>
                  <a:pt x="15933" y="1638"/>
                  <a:pt x="15724" y="1850"/>
                </a:cubicBezTo>
                <a:cubicBezTo>
                  <a:pt x="15515" y="2061"/>
                  <a:pt x="15260" y="2167"/>
                  <a:pt x="14953" y="2167"/>
                </a:cubicBezTo>
                <a:lnTo>
                  <a:pt x="13900" y="2167"/>
                </a:lnTo>
                <a:lnTo>
                  <a:pt x="13900" y="7339"/>
                </a:lnTo>
                <a:lnTo>
                  <a:pt x="21036" y="18604"/>
                </a:lnTo>
                <a:close/>
                <a:moveTo>
                  <a:pt x="5261" y="14865"/>
                </a:moveTo>
                <a:lnTo>
                  <a:pt x="16122" y="14865"/>
                </a:lnTo>
                <a:lnTo>
                  <a:pt x="11773" y="7974"/>
                </a:lnTo>
                <a:lnTo>
                  <a:pt x="11773" y="2167"/>
                </a:lnTo>
                <a:lnTo>
                  <a:pt x="9635" y="2167"/>
                </a:lnTo>
                <a:lnTo>
                  <a:pt x="9635" y="7947"/>
                </a:lnTo>
                <a:lnTo>
                  <a:pt x="5261" y="148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76192" tIns="76192" rIns="76192" bIns="76192" anchor="ctr"/>
          <a:lstStyle>
            <a:lvl1pPr defTabSz="684213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defTabSz="684213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s-ES" altLang="es-ES" sz="4300" smtClean="0">
              <a:solidFill>
                <a:srgbClr val="44CEB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6373713" y="12017252"/>
            <a:ext cx="8336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  <a:latin typeface="Roboto Thin"/>
                <a:ea typeface="Tahoma" panose="020B0604030504040204" pitchFamily="34" charset="0"/>
                <a:cs typeface="Tahoma" panose="020B0604030504040204" pitchFamily="34" charset="0"/>
              </a:rPr>
              <a:t> Jornadas (d)Efecto Pasillo Facultad de Ciencias</a:t>
            </a:r>
            <a:endParaRPr lang="es-ES" sz="2400" dirty="0">
              <a:solidFill>
                <a:schemeClr val="bg1">
                  <a:lumMod val="50000"/>
                </a:schemeClr>
              </a:solidFill>
              <a:latin typeface="Roboto Thin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492" y="11726778"/>
            <a:ext cx="893982" cy="893982"/>
          </a:xfrm>
          <a:prstGeom prst="rect">
            <a:avLst/>
          </a:prstGeom>
        </p:spPr>
      </p:pic>
      <p:sp>
        <p:nvSpPr>
          <p:cNvPr id="16" name="TextBox 13"/>
          <p:cNvSpPr txBox="1">
            <a:spLocks noChangeArrowheads="1"/>
          </p:cNvSpPr>
          <p:nvPr/>
        </p:nvSpPr>
        <p:spPr bwMode="auto">
          <a:xfrm>
            <a:off x="1743074" y="1168400"/>
            <a:ext cx="165449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4000" dirty="0" smtClean="0">
                <a:solidFill>
                  <a:srgbClr val="D53044"/>
                </a:solidFill>
                <a:latin typeface="Roboto Black" charset="0"/>
              </a:rPr>
              <a:t>Dispersión de Luz: Difusión y formación de estructuras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4000" dirty="0" smtClean="0">
              <a:solidFill>
                <a:srgbClr val="D53044"/>
              </a:solidFill>
              <a:latin typeface="Roboto Black" charset="0"/>
            </a:endParaRPr>
          </a:p>
        </p:txBody>
      </p:sp>
      <p:grpSp>
        <p:nvGrpSpPr>
          <p:cNvPr id="375" name="374 Grupo"/>
          <p:cNvGrpSpPr/>
          <p:nvPr/>
        </p:nvGrpSpPr>
        <p:grpSpPr>
          <a:xfrm>
            <a:off x="5751089" y="3700297"/>
            <a:ext cx="11983453" cy="7921398"/>
            <a:chOff x="30323" y="980728"/>
            <a:chExt cx="9037313" cy="5839644"/>
          </a:xfrm>
        </p:grpSpPr>
        <p:pic>
          <p:nvPicPr>
            <p:cNvPr id="37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23" y="980728"/>
              <a:ext cx="4829709" cy="2880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7" name="Picture 4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845"/>
            <a:stretch/>
          </p:blipFill>
          <p:spPr bwMode="auto">
            <a:xfrm>
              <a:off x="323528" y="4653136"/>
              <a:ext cx="4127126" cy="1261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78" name="13 Grupo"/>
            <p:cNvGrpSpPr/>
            <p:nvPr/>
          </p:nvGrpSpPr>
          <p:grpSpPr>
            <a:xfrm>
              <a:off x="4644008" y="980728"/>
              <a:ext cx="4362495" cy="2448272"/>
              <a:chOff x="4644008" y="980728"/>
              <a:chExt cx="4362495" cy="2448272"/>
            </a:xfrm>
          </p:grpSpPr>
          <p:pic>
            <p:nvPicPr>
              <p:cNvPr id="382" name="Picture 3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233"/>
              <a:stretch/>
            </p:blipFill>
            <p:spPr bwMode="auto">
              <a:xfrm>
                <a:off x="4644008" y="980728"/>
                <a:ext cx="4362495" cy="2448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3" name="Picture 6" descr="3D-DLS (2)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86314" y="1500174"/>
                <a:ext cx="2714644" cy="19001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4" name="383 Rectángulo"/>
              <p:cNvSpPr/>
              <p:nvPr/>
            </p:nvSpPr>
            <p:spPr>
              <a:xfrm>
                <a:off x="7500958" y="1500174"/>
                <a:ext cx="214314" cy="13573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379" name="15 Grupo"/>
            <p:cNvGrpSpPr/>
            <p:nvPr/>
          </p:nvGrpSpPr>
          <p:grpSpPr>
            <a:xfrm>
              <a:off x="4716016" y="3573016"/>
              <a:ext cx="4351620" cy="3247356"/>
              <a:chOff x="4716016" y="3573016"/>
              <a:chExt cx="4351620" cy="3247356"/>
            </a:xfrm>
          </p:grpSpPr>
          <p:pic>
            <p:nvPicPr>
              <p:cNvPr id="380" name="Picture 5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16016" y="3573016"/>
                <a:ext cx="4351620" cy="32473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1" name="380 Rectángulo"/>
              <p:cNvSpPr/>
              <p:nvPr/>
            </p:nvSpPr>
            <p:spPr>
              <a:xfrm>
                <a:off x="6643702" y="4071942"/>
                <a:ext cx="928694" cy="10001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8247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307138" y="2449099"/>
            <a:ext cx="107299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4400" dirty="0">
                <a:solidFill>
                  <a:srgbClr val="D53044"/>
                </a:solidFill>
              </a:rPr>
              <a:t>¿En qué estoy interesado en colaborar?</a:t>
            </a:r>
            <a:endParaRPr lang="en-US" altLang="es-ES" sz="4400" dirty="0">
              <a:solidFill>
                <a:srgbClr val="D53044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27163" y="1270000"/>
            <a:ext cx="150812" cy="903288"/>
          </a:xfrm>
          <a:prstGeom prst="rect">
            <a:avLst/>
          </a:prstGeom>
          <a:solidFill>
            <a:srgbClr val="3A3B3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s-ES_tradnl" altLang="es-ES" sz="3600" smtClean="0">
              <a:solidFill>
                <a:schemeClr val="accent1"/>
              </a:solidFill>
            </a:endParaRPr>
          </a:p>
        </p:txBody>
      </p:sp>
      <p:sp>
        <p:nvSpPr>
          <p:cNvPr id="10" name="AutoShape 3"/>
          <p:cNvSpPr>
            <a:spLocks/>
          </p:cNvSpPr>
          <p:nvPr/>
        </p:nvSpPr>
        <p:spPr bwMode="auto">
          <a:xfrm>
            <a:off x="2490788" y="2609850"/>
            <a:ext cx="2998787" cy="2998788"/>
          </a:xfrm>
          <a:prstGeom prst="diamond">
            <a:avLst/>
          </a:prstGeom>
          <a:solidFill>
            <a:srgbClr val="D53044">
              <a:alpha val="94901"/>
            </a:srgbClr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sz="3600">
              <a:latin typeface="Calibri" pitchFamily="34" charset="0"/>
            </a:endParaRPr>
          </a:p>
        </p:txBody>
      </p:sp>
      <p:sp>
        <p:nvSpPr>
          <p:cNvPr id="13" name="AutoShape 131"/>
          <p:cNvSpPr>
            <a:spLocks/>
          </p:cNvSpPr>
          <p:nvPr/>
        </p:nvSpPr>
        <p:spPr bwMode="auto">
          <a:xfrm>
            <a:off x="3619500" y="3621088"/>
            <a:ext cx="673100" cy="766762"/>
          </a:xfrm>
          <a:custGeom>
            <a:avLst/>
            <a:gdLst>
              <a:gd name="T0" fmla="*/ 10800 w 21600"/>
              <a:gd name="T1" fmla="+- 0 10800 114"/>
              <a:gd name="T2" fmla="*/ 10800 h 21373"/>
              <a:gd name="T3" fmla="*/ 10800 w 21600"/>
              <a:gd name="T4" fmla="+- 0 10800 114"/>
              <a:gd name="T5" fmla="*/ 10800 h 21373"/>
              <a:gd name="T6" fmla="*/ 10800 w 21600"/>
              <a:gd name="T7" fmla="+- 0 10800 114"/>
              <a:gd name="T8" fmla="*/ 10800 h 21373"/>
              <a:gd name="T9" fmla="*/ 10800 w 21600"/>
              <a:gd name="T10" fmla="+- 0 10800 114"/>
              <a:gd name="T11" fmla="*/ 10800 h 21373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373">
                <a:moveTo>
                  <a:pt x="13251" y="718"/>
                </a:moveTo>
                <a:cubicBezTo>
                  <a:pt x="13802" y="111"/>
                  <a:pt x="14278" y="-114"/>
                  <a:pt x="14670" y="54"/>
                </a:cubicBezTo>
                <a:cubicBezTo>
                  <a:pt x="15062" y="219"/>
                  <a:pt x="15263" y="737"/>
                  <a:pt x="15263" y="1596"/>
                </a:cubicBezTo>
                <a:lnTo>
                  <a:pt x="15263" y="19775"/>
                </a:lnTo>
                <a:cubicBezTo>
                  <a:pt x="15263" y="20634"/>
                  <a:pt x="15065" y="21152"/>
                  <a:pt x="14681" y="21320"/>
                </a:cubicBezTo>
                <a:cubicBezTo>
                  <a:pt x="14292" y="21486"/>
                  <a:pt x="13816" y="21264"/>
                  <a:pt x="13251" y="20656"/>
                </a:cubicBezTo>
                <a:lnTo>
                  <a:pt x="7758" y="14803"/>
                </a:lnTo>
                <a:lnTo>
                  <a:pt x="660" y="14803"/>
                </a:lnTo>
                <a:cubicBezTo>
                  <a:pt x="480" y="14803"/>
                  <a:pt x="324" y="14736"/>
                  <a:pt x="194" y="14604"/>
                </a:cubicBezTo>
                <a:cubicBezTo>
                  <a:pt x="67" y="14473"/>
                  <a:pt x="0" y="14304"/>
                  <a:pt x="0" y="14098"/>
                </a:cubicBezTo>
                <a:lnTo>
                  <a:pt x="0" y="7277"/>
                </a:lnTo>
                <a:cubicBezTo>
                  <a:pt x="0" y="7082"/>
                  <a:pt x="67" y="6917"/>
                  <a:pt x="194" y="6778"/>
                </a:cubicBezTo>
                <a:cubicBezTo>
                  <a:pt x="324" y="6643"/>
                  <a:pt x="480" y="6571"/>
                  <a:pt x="660" y="6571"/>
                </a:cubicBezTo>
                <a:lnTo>
                  <a:pt x="7758" y="6571"/>
                </a:lnTo>
                <a:lnTo>
                  <a:pt x="13251" y="718"/>
                </a:lnTo>
                <a:close/>
                <a:moveTo>
                  <a:pt x="18002" y="3322"/>
                </a:moveTo>
                <a:cubicBezTo>
                  <a:pt x="18331" y="3127"/>
                  <a:pt x="18666" y="3086"/>
                  <a:pt x="19023" y="3179"/>
                </a:cubicBezTo>
                <a:cubicBezTo>
                  <a:pt x="19379" y="3273"/>
                  <a:pt x="19654" y="3495"/>
                  <a:pt x="19838" y="3844"/>
                </a:cubicBezTo>
                <a:cubicBezTo>
                  <a:pt x="21017" y="6023"/>
                  <a:pt x="21599" y="8301"/>
                  <a:pt x="21599" y="10687"/>
                </a:cubicBezTo>
                <a:cubicBezTo>
                  <a:pt x="21599" y="13092"/>
                  <a:pt x="21017" y="15373"/>
                  <a:pt x="19838" y="17527"/>
                </a:cubicBezTo>
                <a:cubicBezTo>
                  <a:pt x="19584" y="18018"/>
                  <a:pt x="19189" y="18266"/>
                  <a:pt x="18659" y="18266"/>
                </a:cubicBezTo>
                <a:cubicBezTo>
                  <a:pt x="18437" y="18266"/>
                  <a:pt x="18214" y="18195"/>
                  <a:pt x="17999" y="18049"/>
                </a:cubicBezTo>
                <a:cubicBezTo>
                  <a:pt x="17671" y="17857"/>
                  <a:pt x="17459" y="17572"/>
                  <a:pt x="17353" y="17189"/>
                </a:cubicBezTo>
                <a:cubicBezTo>
                  <a:pt x="17254" y="16807"/>
                  <a:pt x="17289" y="16439"/>
                  <a:pt x="17473" y="16090"/>
                </a:cubicBezTo>
                <a:cubicBezTo>
                  <a:pt x="18419" y="14353"/>
                  <a:pt x="18892" y="12552"/>
                  <a:pt x="18892" y="10687"/>
                </a:cubicBezTo>
                <a:cubicBezTo>
                  <a:pt x="18892" y="8819"/>
                  <a:pt x="18415" y="7014"/>
                  <a:pt x="17473" y="5277"/>
                </a:cubicBezTo>
                <a:cubicBezTo>
                  <a:pt x="17289" y="4932"/>
                  <a:pt x="17254" y="4567"/>
                  <a:pt x="17353" y="4181"/>
                </a:cubicBezTo>
                <a:cubicBezTo>
                  <a:pt x="17459" y="3802"/>
                  <a:pt x="17674" y="3514"/>
                  <a:pt x="18002" y="3322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  <a:extLst/>
        </p:spPr>
        <p:txBody>
          <a:bodyPr lIns="28571" tIns="28571" rIns="28571" bIns="28571" anchor="ctr"/>
          <a:lstStyle>
            <a:lvl1pPr defTabSz="255588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defTabSz="255588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s-ES" altLang="es-ES" sz="1500" smtClean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6373713" y="12017252"/>
            <a:ext cx="8336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  <a:latin typeface="Roboto Thin"/>
                <a:ea typeface="Tahoma" panose="020B0604030504040204" pitchFamily="34" charset="0"/>
                <a:cs typeface="Tahoma" panose="020B0604030504040204" pitchFamily="34" charset="0"/>
              </a:rPr>
              <a:t> Jornadas (d)Efecto Pasillo Facultad de Ciencias</a:t>
            </a:r>
            <a:endParaRPr lang="es-ES" sz="2400" dirty="0">
              <a:solidFill>
                <a:schemeClr val="bg1">
                  <a:lumMod val="50000"/>
                </a:schemeClr>
              </a:solidFill>
              <a:latin typeface="Roboto Thin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" name="19 Imagen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492" y="11726778"/>
            <a:ext cx="893982" cy="893982"/>
          </a:xfrm>
          <a:prstGeom prst="rect">
            <a:avLst/>
          </a:prstGeom>
        </p:spPr>
      </p:pic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1743074" y="1168400"/>
            <a:ext cx="165449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4000" dirty="0" smtClean="0">
                <a:solidFill>
                  <a:srgbClr val="D53044"/>
                </a:solidFill>
                <a:latin typeface="Roboto Black" charset="0"/>
              </a:rPr>
              <a:t>Dispersión de Luz: Difusión y formación de estructuras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4000" dirty="0" smtClean="0">
              <a:solidFill>
                <a:srgbClr val="D53044"/>
              </a:solidFill>
              <a:latin typeface="Roboto Black" charset="0"/>
            </a:endParaRPr>
          </a:p>
        </p:txBody>
      </p:sp>
      <p:sp>
        <p:nvSpPr>
          <p:cNvPr id="16" name="TextBox 9"/>
          <p:cNvSpPr txBox="1">
            <a:spLocks noChangeArrowheads="1"/>
          </p:cNvSpPr>
          <p:nvPr/>
        </p:nvSpPr>
        <p:spPr bwMode="auto">
          <a:xfrm>
            <a:off x="6307138" y="4011278"/>
            <a:ext cx="112903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s-ES" altLang="es-ES" sz="2800" b="1" dirty="0" smtClean="0">
                <a:latin typeface="Roboto Regular" charset="0"/>
              </a:rPr>
              <a:t> Grupos que trabajen en la caracterización y estudio teórico-experimental de </a:t>
            </a:r>
            <a:r>
              <a:rPr lang="es-ES" altLang="es-ES" sz="2800" b="1" dirty="0" err="1" smtClean="0">
                <a:latin typeface="Roboto Regular" charset="0"/>
              </a:rPr>
              <a:t>nanopartículas</a:t>
            </a:r>
            <a:r>
              <a:rPr lang="es-ES" altLang="es-ES" sz="2800" b="1" dirty="0" smtClean="0">
                <a:latin typeface="Roboto Regular" charset="0"/>
              </a:rPr>
              <a:t>.</a:t>
            </a:r>
          </a:p>
          <a:p>
            <a:pPr eaLnBrk="1" hangingPunct="1">
              <a:spcBef>
                <a:spcPct val="0"/>
              </a:spcBef>
            </a:pPr>
            <a:endParaRPr lang="es-ES" altLang="es-ES" sz="2800" b="1" dirty="0" smtClean="0">
              <a:latin typeface="Roboto Regular" charset="0"/>
            </a:endParaRPr>
          </a:p>
          <a:p>
            <a:pPr eaLnBrk="1" hangingPunct="1">
              <a:spcBef>
                <a:spcPct val="0"/>
              </a:spcBef>
            </a:pPr>
            <a:endParaRPr lang="es-ES" altLang="es-ES" sz="2800" b="1" dirty="0" smtClean="0">
              <a:latin typeface="Roboto Regular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2045385" y="6866151"/>
            <a:ext cx="9144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2800" b="1" dirty="0" smtClean="0">
                <a:solidFill>
                  <a:prstClr val="black"/>
                </a:solidFill>
                <a:latin typeface="Calibri"/>
                <a:ea typeface="+mn-ea"/>
              </a:rPr>
              <a:t>Investigadores:</a:t>
            </a:r>
          </a:p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es-ES" sz="2800" dirty="0" smtClean="0">
              <a:solidFill>
                <a:prstClr val="black"/>
              </a:solidFill>
              <a:latin typeface="Calibri"/>
              <a:ea typeface="+mn-ea"/>
            </a:endParaRPr>
          </a:p>
          <a:p>
            <a:pPr marL="285750" lvl="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s-ES" sz="2800" dirty="0" smtClean="0">
                <a:solidFill>
                  <a:prstClr val="black"/>
                </a:solidFill>
                <a:latin typeface="Calibri"/>
                <a:ea typeface="+mn-ea"/>
              </a:rPr>
              <a:t>José Callejas: </a:t>
            </a:r>
            <a:r>
              <a:rPr lang="es-ES" sz="2800" dirty="0" smtClean="0">
                <a:solidFill>
                  <a:prstClr val="black"/>
                </a:solidFill>
                <a:latin typeface="Calibri"/>
                <a:ea typeface="+mn-ea"/>
                <a:hlinkClick r:id="rId4"/>
              </a:rPr>
              <a:t>jcalleja@ugr.es</a:t>
            </a:r>
            <a:endParaRPr lang="es-ES" sz="2800" dirty="0" smtClean="0">
              <a:solidFill>
                <a:prstClr val="black"/>
              </a:solidFill>
              <a:latin typeface="Calibri"/>
              <a:ea typeface="+mn-ea"/>
            </a:endParaRPr>
          </a:p>
          <a:p>
            <a:pPr marL="285750" lvl="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s-ES" sz="2800" dirty="0" smtClean="0">
                <a:solidFill>
                  <a:prstClr val="black"/>
                </a:solidFill>
                <a:latin typeface="Calibri"/>
                <a:ea typeface="+mn-ea"/>
              </a:rPr>
              <a:t>María Tirado: </a:t>
            </a:r>
            <a:r>
              <a:rPr lang="es-ES" sz="2800" dirty="0" smtClean="0">
                <a:solidFill>
                  <a:prstClr val="black"/>
                </a:solidFill>
                <a:latin typeface="Calibri"/>
                <a:ea typeface="+mn-ea"/>
                <a:hlinkClick r:id="rId5"/>
              </a:rPr>
              <a:t>mtirado@ugr.es</a:t>
            </a:r>
            <a:endParaRPr lang="es-ES" sz="2800" dirty="0" smtClean="0">
              <a:solidFill>
                <a:prstClr val="black"/>
              </a:solidFill>
              <a:latin typeface="Calibri"/>
              <a:ea typeface="+mn-ea"/>
            </a:endParaRPr>
          </a:p>
          <a:p>
            <a:pPr marL="285750" lvl="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s-ES" sz="2800" dirty="0" err="1" smtClean="0">
                <a:solidFill>
                  <a:prstClr val="black"/>
                </a:solidFill>
                <a:latin typeface="Calibri"/>
                <a:ea typeface="+mn-ea"/>
              </a:rPr>
              <a:t>Artur</a:t>
            </a:r>
            <a:r>
              <a:rPr lang="es-ES" sz="2800" dirty="0" smtClean="0">
                <a:solidFill>
                  <a:prstClr val="black"/>
                </a:solidFill>
                <a:latin typeface="Calibri"/>
                <a:ea typeface="+mn-ea"/>
              </a:rPr>
              <a:t> Schmitt: </a:t>
            </a:r>
            <a:r>
              <a:rPr lang="es-ES" sz="2800" dirty="0" smtClean="0">
                <a:solidFill>
                  <a:prstClr val="black"/>
                </a:solidFill>
                <a:latin typeface="Calibri"/>
                <a:ea typeface="+mn-ea"/>
                <a:hlinkClick r:id="rId6"/>
              </a:rPr>
              <a:t>schmitt@ugr.es</a:t>
            </a:r>
            <a:endParaRPr lang="es-ES" sz="2800" dirty="0" smtClean="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085138" y="3339428"/>
            <a:ext cx="8715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4000" dirty="0">
                <a:solidFill>
                  <a:srgbClr val="D53044"/>
                </a:solidFill>
              </a:rPr>
              <a:t>DESCRIPCIÓN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085138" y="4403053"/>
            <a:ext cx="8715375" cy="6878806"/>
          </a:xfrm>
          <a:prstGeom prst="rect">
            <a:avLst/>
          </a:prstGeom>
          <a:noFill/>
        </p:spPr>
        <p:txBody>
          <a:bodyPr spcCol="548640">
            <a:spAutoFit/>
          </a:bodyPr>
          <a:lstStyle/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100" b="1" dirty="0" smtClean="0">
                <a:latin typeface="Roboto Light"/>
                <a:ea typeface="+mn-ea"/>
                <a:cs typeface="Roboto Light"/>
              </a:rPr>
              <a:t>Desarrollamos investigación multidisciplinar básica y aplicada en Ciencia de Coloides e </a:t>
            </a:r>
            <a:r>
              <a:rPr lang="es-ES" sz="2100" b="1" dirty="0" err="1" smtClean="0">
                <a:latin typeface="Roboto Light"/>
                <a:ea typeface="+mn-ea"/>
                <a:cs typeface="Roboto Light"/>
              </a:rPr>
              <a:t>Interfases</a:t>
            </a:r>
            <a:r>
              <a:rPr lang="es-ES" sz="2100" b="1" dirty="0" smtClean="0">
                <a:latin typeface="Roboto Light"/>
                <a:ea typeface="+mn-ea"/>
                <a:cs typeface="Roboto Light"/>
              </a:rPr>
              <a:t>.</a:t>
            </a: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b="1" dirty="0">
              <a:latin typeface="Roboto Light"/>
              <a:ea typeface="+mn-ea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Trabajamos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 en </a:t>
            </a: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las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 </a:t>
            </a: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siguientes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 </a:t>
            </a: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líneas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 de </a:t>
            </a: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investigación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:</a:t>
            </a: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 smtClean="0">
              <a:latin typeface="Roboto Light"/>
              <a:ea typeface="+mn-ea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100" dirty="0" smtClean="0">
                <a:latin typeface="Roboto Light"/>
                <a:ea typeface="+mn-ea"/>
                <a:cs typeface="Roboto Light"/>
              </a:rPr>
              <a:t> Síntesis, funcionalización  y caracterización coloidal de:</a:t>
            </a: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100" dirty="0" smtClean="0">
                <a:latin typeface="Roboto Light"/>
                <a:ea typeface="+mn-ea"/>
                <a:cs typeface="Roboto Light"/>
              </a:rPr>
              <a:t>     </a:t>
            </a:r>
            <a:r>
              <a:rPr lang="es-ES" sz="2100" dirty="0" err="1" smtClean="0">
                <a:latin typeface="Roboto Light"/>
                <a:ea typeface="+mn-ea"/>
                <a:cs typeface="Roboto Light"/>
              </a:rPr>
              <a:t>Nanopartículas</a:t>
            </a:r>
            <a:r>
              <a:rPr lang="es-ES" sz="2100" dirty="0" smtClean="0">
                <a:latin typeface="Roboto Light"/>
                <a:ea typeface="+mn-ea"/>
                <a:cs typeface="Roboto Light"/>
              </a:rPr>
              <a:t> poliméricas para transporte de </a:t>
            </a:r>
            <a:r>
              <a:rPr lang="es-ES" sz="2100" dirty="0" err="1" smtClean="0">
                <a:latin typeface="Roboto Light"/>
                <a:ea typeface="+mn-ea"/>
                <a:cs typeface="Roboto Light"/>
              </a:rPr>
              <a:t>biomoléculas</a:t>
            </a:r>
            <a:r>
              <a:rPr lang="es-ES" sz="2100" dirty="0" smtClean="0">
                <a:latin typeface="Roboto Light"/>
                <a:ea typeface="+mn-ea"/>
                <a:cs typeface="Roboto Light"/>
              </a:rPr>
              <a:t>.</a:t>
            </a: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100" dirty="0" smtClean="0">
                <a:latin typeface="Roboto Light"/>
                <a:ea typeface="+mn-ea"/>
                <a:cs typeface="Roboto Light"/>
              </a:rPr>
              <a:t>     </a:t>
            </a:r>
            <a:r>
              <a:rPr lang="es-ES" sz="2100" dirty="0" err="1" smtClean="0">
                <a:latin typeface="Roboto Light"/>
                <a:ea typeface="+mn-ea"/>
                <a:cs typeface="Roboto Light"/>
              </a:rPr>
              <a:t>Nanoemulsiones</a:t>
            </a:r>
            <a:r>
              <a:rPr lang="es-ES" sz="2100" dirty="0" smtClean="0">
                <a:latin typeface="Roboto Light"/>
                <a:ea typeface="+mn-ea"/>
                <a:cs typeface="Roboto Light"/>
              </a:rPr>
              <a:t> para transporte de fármacos </a:t>
            </a:r>
            <a:r>
              <a:rPr lang="es-ES" sz="2100" dirty="0" err="1" smtClean="0">
                <a:latin typeface="Roboto Light"/>
                <a:ea typeface="+mn-ea"/>
                <a:cs typeface="Roboto Light"/>
              </a:rPr>
              <a:t>hidrofóbicos</a:t>
            </a:r>
            <a:r>
              <a:rPr lang="es-ES" sz="2100" dirty="0" smtClean="0">
                <a:latin typeface="Roboto Light"/>
                <a:ea typeface="+mn-ea"/>
                <a:cs typeface="Roboto Light"/>
              </a:rPr>
              <a:t>.</a:t>
            </a: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100" dirty="0" smtClean="0">
                <a:latin typeface="Roboto Light"/>
                <a:ea typeface="+mn-ea"/>
                <a:cs typeface="Roboto Light"/>
              </a:rPr>
              <a:t> Especificidad iónica en coloides e </a:t>
            </a:r>
            <a:r>
              <a:rPr lang="es-ES" sz="2100" dirty="0" err="1" smtClean="0">
                <a:latin typeface="Roboto Light"/>
                <a:ea typeface="+mn-ea"/>
                <a:cs typeface="Roboto Light"/>
              </a:rPr>
              <a:t>interfases</a:t>
            </a:r>
            <a:r>
              <a:rPr lang="es-ES" sz="2100" dirty="0" smtClean="0">
                <a:latin typeface="Roboto Light"/>
                <a:ea typeface="+mn-ea"/>
                <a:cs typeface="Roboto Light"/>
              </a:rPr>
              <a:t>.</a:t>
            </a: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100" dirty="0" smtClean="0">
                <a:latin typeface="Roboto Light"/>
                <a:ea typeface="+mn-ea"/>
                <a:cs typeface="Roboto Light"/>
              </a:rPr>
              <a:t> Propiedades fisicoquímicas de complejos </a:t>
            </a:r>
            <a:r>
              <a:rPr lang="es-ES" sz="2100" dirty="0" err="1" smtClean="0">
                <a:latin typeface="Roboto Light"/>
                <a:ea typeface="+mn-ea"/>
                <a:cs typeface="Roboto Light"/>
              </a:rPr>
              <a:t>liposoma</a:t>
            </a:r>
            <a:r>
              <a:rPr lang="es-ES" sz="2100" dirty="0" smtClean="0">
                <a:latin typeface="Roboto Light"/>
                <a:ea typeface="+mn-ea"/>
                <a:cs typeface="Roboto Light"/>
              </a:rPr>
              <a:t>-ADN de interés biotecnológico.</a:t>
            </a: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100" dirty="0" smtClean="0">
                <a:latin typeface="Roboto Light"/>
                <a:ea typeface="+mn-ea"/>
                <a:cs typeface="Roboto Light"/>
              </a:rPr>
              <a:t> </a:t>
            </a:r>
            <a:r>
              <a:rPr lang="es-ES" sz="2100" dirty="0" err="1" smtClean="0">
                <a:latin typeface="Roboto Light"/>
                <a:ea typeface="+mn-ea"/>
                <a:cs typeface="Roboto Light"/>
              </a:rPr>
              <a:t>Nanogeles</a:t>
            </a:r>
            <a:r>
              <a:rPr lang="es-ES" sz="2100" dirty="0" smtClean="0">
                <a:latin typeface="Roboto Light"/>
                <a:ea typeface="+mn-ea"/>
                <a:cs typeface="Roboto Light"/>
              </a:rPr>
              <a:t>. Simulación. Actividad </a:t>
            </a:r>
            <a:r>
              <a:rPr lang="es-ES" sz="2100" dirty="0" err="1" smtClean="0">
                <a:latin typeface="Roboto Light"/>
                <a:ea typeface="+mn-ea"/>
                <a:cs typeface="Roboto Light"/>
              </a:rPr>
              <a:t>interfacial</a:t>
            </a:r>
            <a:r>
              <a:rPr lang="es-ES" sz="2100" dirty="0" smtClean="0">
                <a:latin typeface="Roboto Light"/>
                <a:ea typeface="+mn-ea"/>
                <a:cs typeface="Roboto Light"/>
              </a:rPr>
              <a:t>.</a:t>
            </a: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100" dirty="0" smtClean="0">
                <a:latin typeface="Roboto Light"/>
                <a:ea typeface="+mn-ea"/>
                <a:cs typeface="Roboto Light"/>
              </a:rPr>
              <a:t> Fluidos no-Newtonianos. </a:t>
            </a:r>
            <a:r>
              <a:rPr lang="es-ES" sz="2100" dirty="0" err="1" smtClean="0">
                <a:latin typeface="Roboto Light"/>
                <a:ea typeface="+mn-ea"/>
                <a:cs typeface="Roboto Light"/>
              </a:rPr>
              <a:t>Reología</a:t>
            </a:r>
            <a:r>
              <a:rPr lang="es-ES" sz="2100" dirty="0" smtClean="0">
                <a:latin typeface="Roboto Light"/>
                <a:ea typeface="+mn-ea"/>
                <a:cs typeface="Roboto Light"/>
              </a:rPr>
              <a:t> y tribología. Coloides magnéticos.</a:t>
            </a: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100" dirty="0" smtClean="0">
                <a:latin typeface="Roboto Light"/>
                <a:ea typeface="+mn-ea"/>
                <a:cs typeface="Roboto Light"/>
              </a:rPr>
              <a:t> Física de </a:t>
            </a:r>
            <a:r>
              <a:rPr lang="es-ES" sz="2100" dirty="0" err="1" smtClean="0">
                <a:latin typeface="Roboto Light"/>
                <a:ea typeface="+mn-ea"/>
                <a:cs typeface="Roboto Light"/>
              </a:rPr>
              <a:t>interfases</a:t>
            </a:r>
            <a:r>
              <a:rPr lang="es-ES" sz="2100" dirty="0" smtClean="0">
                <a:latin typeface="Roboto Light"/>
                <a:ea typeface="+mn-ea"/>
                <a:cs typeface="Roboto Light"/>
              </a:rPr>
              <a:t> fluidas.</a:t>
            </a: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100" dirty="0" smtClean="0">
                <a:latin typeface="Roboto Light"/>
                <a:ea typeface="+mn-ea"/>
                <a:cs typeface="Roboto Light"/>
              </a:rPr>
              <a:t> Dispersión de luz: difusión y formación de estructuras.</a:t>
            </a: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100" dirty="0" smtClean="0">
                <a:latin typeface="Roboto Light"/>
                <a:ea typeface="+mn-ea"/>
                <a:cs typeface="Roboto Light"/>
              </a:rPr>
              <a:t> Física de superficies.</a:t>
            </a:r>
            <a:endParaRPr lang="en-US" sz="2100" dirty="0" smtClean="0">
              <a:latin typeface="Roboto Light"/>
              <a:ea typeface="+mn-ea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latin typeface="Roboto Light"/>
              <a:ea typeface="+mn-ea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latin typeface="Roboto Light"/>
              <a:ea typeface="+mn-ea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latin typeface="Roboto Light"/>
              <a:ea typeface="+mn-ea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latin typeface="Roboto Light"/>
              <a:ea typeface="+mn-ea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latin typeface="Roboto Light"/>
              <a:ea typeface="+mn-ea"/>
              <a:cs typeface="Roboto Ligh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9947275"/>
            <a:ext cx="18288000" cy="1122363"/>
          </a:xfrm>
          <a:prstGeom prst="rect">
            <a:avLst/>
          </a:prstGeom>
          <a:solidFill>
            <a:srgbClr val="D53044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1" tIns="34286" rIns="68571" bIns="34286" anchor="ctr"/>
          <a:lstStyle>
            <a:lvl1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s-ES_tradnl" altLang="es-ES" sz="4400" i="1" smtClean="0">
              <a:solidFill>
                <a:srgbClr val="FFFFFF"/>
              </a:solidFill>
              <a:latin typeface="Roboto Light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865382" y="10123488"/>
            <a:ext cx="1424481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ES" i="1" dirty="0" smtClean="0">
                <a:solidFill>
                  <a:schemeClr val="bg1"/>
                </a:solidFill>
              </a:rPr>
              <a:t>Interfaces, Protein and drug (anticancer) </a:t>
            </a:r>
            <a:r>
              <a:rPr lang="en-US" altLang="es-ES" i="1" dirty="0" err="1" smtClean="0">
                <a:solidFill>
                  <a:schemeClr val="bg1"/>
                </a:solidFill>
              </a:rPr>
              <a:t>nanocarriers</a:t>
            </a:r>
            <a:r>
              <a:rPr lang="en-US" altLang="es-ES" i="1" dirty="0" smtClean="0">
                <a:solidFill>
                  <a:schemeClr val="bg1"/>
                </a:solidFill>
              </a:rPr>
              <a:t>, Colloidal aggregation, Wetting, </a:t>
            </a:r>
            <a:r>
              <a:rPr lang="en-US" altLang="es-ES" i="1" dirty="0" err="1" smtClean="0">
                <a:solidFill>
                  <a:schemeClr val="bg1"/>
                </a:solidFill>
              </a:rPr>
              <a:t>Rheology</a:t>
            </a:r>
            <a:r>
              <a:rPr lang="en-US" altLang="es-ES" i="1" dirty="0" smtClean="0">
                <a:solidFill>
                  <a:schemeClr val="bg1"/>
                </a:solidFill>
              </a:rPr>
              <a:t>, Colloidal stability, Magnetism, Food colloids, </a:t>
            </a:r>
            <a:r>
              <a:rPr lang="en-US" altLang="es-ES" i="1" dirty="0" err="1" smtClean="0">
                <a:solidFill>
                  <a:schemeClr val="bg1"/>
                </a:solidFill>
              </a:rPr>
              <a:t>Bioadhesion</a:t>
            </a:r>
            <a:endParaRPr lang="en-US" altLang="es-E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743075" y="1168400"/>
            <a:ext cx="15293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4000" dirty="0" smtClean="0">
                <a:solidFill>
                  <a:srgbClr val="D53044"/>
                </a:solidFill>
                <a:latin typeface="Roboto Black" charset="0"/>
              </a:rPr>
              <a:t>FÍSICA DE FLUIDOS Y BIOCOLOIDES (FQM-115)</a:t>
            </a:r>
            <a:endParaRPr lang="en-US" altLang="es-ES" sz="4000" dirty="0">
              <a:solidFill>
                <a:srgbClr val="D53044"/>
              </a:solidFill>
              <a:latin typeface="Roboto Black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27163" y="1270000"/>
            <a:ext cx="75406" cy="1512478"/>
          </a:xfrm>
          <a:prstGeom prst="rect">
            <a:avLst/>
          </a:prstGeom>
          <a:solidFill>
            <a:srgbClr val="3A3B3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s-ES_tradnl" altLang="es-ES" sz="3600" smtClean="0">
              <a:solidFill>
                <a:schemeClr val="accent1"/>
              </a:solidFill>
            </a:endParaRPr>
          </a:p>
        </p:txBody>
      </p:sp>
      <p:sp>
        <p:nvSpPr>
          <p:cNvPr id="20" name="AutoShape 81"/>
          <p:cNvSpPr>
            <a:spLocks/>
          </p:cNvSpPr>
          <p:nvPr/>
        </p:nvSpPr>
        <p:spPr bwMode="auto">
          <a:xfrm>
            <a:off x="477661" y="9324180"/>
            <a:ext cx="449263" cy="3286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782" y="15633"/>
                </a:moveTo>
                <a:cubicBezTo>
                  <a:pt x="11211" y="15633"/>
                  <a:pt x="11622" y="15565"/>
                  <a:pt x="12011" y="15416"/>
                </a:cubicBezTo>
                <a:cubicBezTo>
                  <a:pt x="12403" y="15272"/>
                  <a:pt x="12778" y="15084"/>
                  <a:pt x="13138" y="14855"/>
                </a:cubicBezTo>
                <a:cubicBezTo>
                  <a:pt x="13498" y="14626"/>
                  <a:pt x="13845" y="14361"/>
                  <a:pt x="14181" y="14073"/>
                </a:cubicBezTo>
                <a:cubicBezTo>
                  <a:pt x="14516" y="13774"/>
                  <a:pt x="14844" y="13471"/>
                  <a:pt x="15168" y="13160"/>
                </a:cubicBezTo>
                <a:cubicBezTo>
                  <a:pt x="16142" y="12226"/>
                  <a:pt x="17126" y="11306"/>
                  <a:pt x="18120" y="10410"/>
                </a:cubicBezTo>
                <a:cubicBezTo>
                  <a:pt x="19112" y="9515"/>
                  <a:pt x="20113" y="8616"/>
                  <a:pt x="21120" y="7714"/>
                </a:cubicBezTo>
                <a:cubicBezTo>
                  <a:pt x="21198" y="7640"/>
                  <a:pt x="21279" y="7570"/>
                  <a:pt x="21360" y="7496"/>
                </a:cubicBezTo>
                <a:cubicBezTo>
                  <a:pt x="21443" y="7429"/>
                  <a:pt x="21524" y="7347"/>
                  <a:pt x="21599" y="7250"/>
                </a:cubicBezTo>
                <a:lnTo>
                  <a:pt x="21599" y="19981"/>
                </a:lnTo>
                <a:cubicBezTo>
                  <a:pt x="21599" y="20416"/>
                  <a:pt x="21470" y="20800"/>
                  <a:pt x="21208" y="21118"/>
                </a:cubicBezTo>
                <a:cubicBezTo>
                  <a:pt x="20946" y="21438"/>
                  <a:pt x="20632" y="21599"/>
                  <a:pt x="20265" y="21599"/>
                </a:cubicBezTo>
                <a:lnTo>
                  <a:pt x="1346" y="21599"/>
                </a:lnTo>
                <a:cubicBezTo>
                  <a:pt x="979" y="21599"/>
                  <a:pt x="663" y="21438"/>
                  <a:pt x="396" y="21118"/>
                </a:cubicBezTo>
                <a:cubicBezTo>
                  <a:pt x="132" y="20803"/>
                  <a:pt x="0" y="20419"/>
                  <a:pt x="0" y="19981"/>
                </a:cubicBezTo>
                <a:lnTo>
                  <a:pt x="0" y="7250"/>
                </a:lnTo>
                <a:cubicBezTo>
                  <a:pt x="75" y="7347"/>
                  <a:pt x="156" y="7429"/>
                  <a:pt x="239" y="7496"/>
                </a:cubicBezTo>
                <a:cubicBezTo>
                  <a:pt x="320" y="7570"/>
                  <a:pt x="401" y="7640"/>
                  <a:pt x="479" y="7714"/>
                </a:cubicBezTo>
                <a:cubicBezTo>
                  <a:pt x="1488" y="8616"/>
                  <a:pt x="2487" y="9514"/>
                  <a:pt x="3481" y="10410"/>
                </a:cubicBezTo>
                <a:cubicBezTo>
                  <a:pt x="4473" y="11306"/>
                  <a:pt x="5457" y="12223"/>
                  <a:pt x="6434" y="13160"/>
                </a:cubicBezTo>
                <a:cubicBezTo>
                  <a:pt x="6738" y="13454"/>
                  <a:pt x="7058" y="13744"/>
                  <a:pt x="7394" y="14038"/>
                </a:cubicBezTo>
                <a:cubicBezTo>
                  <a:pt x="7729" y="14338"/>
                  <a:pt x="8079" y="14599"/>
                  <a:pt x="8437" y="14840"/>
                </a:cubicBezTo>
                <a:cubicBezTo>
                  <a:pt x="8797" y="15075"/>
                  <a:pt x="9174" y="15269"/>
                  <a:pt x="9568" y="15413"/>
                </a:cubicBezTo>
                <a:cubicBezTo>
                  <a:pt x="9965" y="15563"/>
                  <a:pt x="10371" y="15633"/>
                  <a:pt x="10782" y="15633"/>
                </a:cubicBezTo>
                <a:moveTo>
                  <a:pt x="10782" y="12413"/>
                </a:moveTo>
                <a:cubicBezTo>
                  <a:pt x="10540" y="12413"/>
                  <a:pt x="10278" y="12334"/>
                  <a:pt x="9996" y="12167"/>
                </a:cubicBezTo>
                <a:cubicBezTo>
                  <a:pt x="9715" y="12005"/>
                  <a:pt x="9441" y="11806"/>
                  <a:pt x="9171" y="11576"/>
                </a:cubicBezTo>
                <a:cubicBezTo>
                  <a:pt x="8900" y="11347"/>
                  <a:pt x="8638" y="11106"/>
                  <a:pt x="8380" y="10854"/>
                </a:cubicBezTo>
                <a:cubicBezTo>
                  <a:pt x="8121" y="10601"/>
                  <a:pt x="7896" y="10390"/>
                  <a:pt x="7700" y="10222"/>
                </a:cubicBezTo>
                <a:cubicBezTo>
                  <a:pt x="6752" y="9356"/>
                  <a:pt x="5819" y="8507"/>
                  <a:pt x="4891" y="7664"/>
                </a:cubicBezTo>
                <a:cubicBezTo>
                  <a:pt x="3966" y="6815"/>
                  <a:pt x="3023" y="5960"/>
                  <a:pt x="2061" y="5087"/>
                </a:cubicBezTo>
                <a:cubicBezTo>
                  <a:pt x="1882" y="4920"/>
                  <a:pt x="1672" y="4691"/>
                  <a:pt x="1434" y="4406"/>
                </a:cubicBezTo>
                <a:cubicBezTo>
                  <a:pt x="1194" y="4118"/>
                  <a:pt x="974" y="3804"/>
                  <a:pt x="766" y="3460"/>
                </a:cubicBezTo>
                <a:cubicBezTo>
                  <a:pt x="560" y="3110"/>
                  <a:pt x="384" y="2761"/>
                  <a:pt x="239" y="2405"/>
                </a:cubicBezTo>
                <a:cubicBezTo>
                  <a:pt x="95" y="2050"/>
                  <a:pt x="22" y="1724"/>
                  <a:pt x="22" y="1436"/>
                </a:cubicBezTo>
                <a:cubicBezTo>
                  <a:pt x="22" y="1051"/>
                  <a:pt x="164" y="713"/>
                  <a:pt x="443" y="425"/>
                </a:cubicBezTo>
                <a:cubicBezTo>
                  <a:pt x="727" y="143"/>
                  <a:pt x="1025" y="0"/>
                  <a:pt x="1346" y="0"/>
                </a:cubicBezTo>
                <a:lnTo>
                  <a:pt x="20265" y="0"/>
                </a:lnTo>
                <a:cubicBezTo>
                  <a:pt x="20583" y="0"/>
                  <a:pt x="20882" y="143"/>
                  <a:pt x="21161" y="425"/>
                </a:cubicBezTo>
                <a:cubicBezTo>
                  <a:pt x="21438" y="713"/>
                  <a:pt x="21577" y="1051"/>
                  <a:pt x="21577" y="1436"/>
                </a:cubicBezTo>
                <a:cubicBezTo>
                  <a:pt x="21577" y="1724"/>
                  <a:pt x="21504" y="2050"/>
                  <a:pt x="21360" y="2405"/>
                </a:cubicBezTo>
                <a:cubicBezTo>
                  <a:pt x="21215" y="2761"/>
                  <a:pt x="21039" y="3110"/>
                  <a:pt x="20833" y="3460"/>
                </a:cubicBezTo>
                <a:cubicBezTo>
                  <a:pt x="20627" y="3804"/>
                  <a:pt x="20402" y="4121"/>
                  <a:pt x="20165" y="4406"/>
                </a:cubicBezTo>
                <a:cubicBezTo>
                  <a:pt x="19927" y="4691"/>
                  <a:pt x="19717" y="4923"/>
                  <a:pt x="19538" y="5087"/>
                </a:cubicBezTo>
                <a:cubicBezTo>
                  <a:pt x="18578" y="5948"/>
                  <a:pt x="17633" y="6803"/>
                  <a:pt x="16708" y="7652"/>
                </a:cubicBezTo>
                <a:cubicBezTo>
                  <a:pt x="15782" y="8501"/>
                  <a:pt x="14844" y="9356"/>
                  <a:pt x="13899" y="10222"/>
                </a:cubicBezTo>
                <a:cubicBezTo>
                  <a:pt x="13703" y="10390"/>
                  <a:pt x="13481" y="10601"/>
                  <a:pt x="13226" y="10854"/>
                </a:cubicBezTo>
                <a:cubicBezTo>
                  <a:pt x="12971" y="11106"/>
                  <a:pt x="12709" y="11347"/>
                  <a:pt x="12435" y="11576"/>
                </a:cubicBezTo>
                <a:cubicBezTo>
                  <a:pt x="12161" y="11806"/>
                  <a:pt x="11884" y="12005"/>
                  <a:pt x="11603" y="12167"/>
                </a:cubicBezTo>
                <a:cubicBezTo>
                  <a:pt x="11321" y="12334"/>
                  <a:pt x="11064" y="12413"/>
                  <a:pt x="10829" y="12413"/>
                </a:cubicBezTo>
                <a:lnTo>
                  <a:pt x="10804" y="12413"/>
                </a:lnTo>
                <a:lnTo>
                  <a:pt x="10782" y="12413"/>
                </a:lnTo>
                <a:close/>
              </a:path>
            </a:pathLst>
          </a:custGeom>
          <a:solidFill>
            <a:srgbClr val="D32D46"/>
          </a:solidFill>
          <a:ln>
            <a:noFill/>
          </a:ln>
          <a:effectLst/>
          <a:extLst/>
        </p:spPr>
        <p:txBody>
          <a:bodyPr lIns="28571" tIns="28571" rIns="28571" bIns="28571" anchor="ctr"/>
          <a:lstStyle>
            <a:lvl1pPr defTabSz="255588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defTabSz="255588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s-ES" altLang="es-ES" sz="1500" smtClean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6373713" y="12017252"/>
            <a:ext cx="8336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  <a:latin typeface="Roboto Thin"/>
                <a:ea typeface="Tahoma" panose="020B0604030504040204" pitchFamily="34" charset="0"/>
                <a:cs typeface="Tahoma" panose="020B0604030504040204" pitchFamily="34" charset="0"/>
              </a:rPr>
              <a:t> Jornadas (d)Efecto Pasillo Facultad de Ciencias</a:t>
            </a:r>
            <a:endParaRPr lang="es-ES" sz="2400" dirty="0">
              <a:solidFill>
                <a:schemeClr val="bg1">
                  <a:lumMod val="50000"/>
                </a:schemeClr>
              </a:solidFill>
              <a:latin typeface="Roboto Thin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2" name="21 Imagen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492" y="11726778"/>
            <a:ext cx="893982" cy="893982"/>
          </a:xfrm>
          <a:prstGeom prst="rect">
            <a:avLst/>
          </a:prstGeom>
        </p:spPr>
      </p:pic>
      <p:sp>
        <p:nvSpPr>
          <p:cNvPr id="23" name="TextBox 13"/>
          <p:cNvSpPr txBox="1">
            <a:spLocks noChangeArrowheads="1"/>
          </p:cNvSpPr>
          <p:nvPr/>
        </p:nvSpPr>
        <p:spPr bwMode="auto">
          <a:xfrm>
            <a:off x="1735055" y="1802060"/>
            <a:ext cx="1529397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2800" dirty="0" smtClean="0">
                <a:solidFill>
                  <a:srgbClr val="D53044"/>
                </a:solidFill>
                <a:latin typeface="Roboto Black" charset="0"/>
              </a:rPr>
              <a:t>DEPARTAMENTO DE FÍSICA  APLICADA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2800" dirty="0" smtClean="0">
                <a:solidFill>
                  <a:srgbClr val="D53044"/>
                </a:solidFill>
                <a:latin typeface="Roboto Black" charset="0"/>
              </a:rPr>
              <a:t>http://biocol.ugr.es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s-ES" sz="2800" dirty="0">
              <a:solidFill>
                <a:srgbClr val="D53044"/>
              </a:solidFill>
              <a:latin typeface="Roboto Black" charset="0"/>
            </a:endParaRPr>
          </a:p>
        </p:txBody>
      </p:sp>
      <p:sp>
        <p:nvSpPr>
          <p:cNvPr id="25" name="TextBox 9"/>
          <p:cNvSpPr txBox="1">
            <a:spLocks noChangeArrowheads="1"/>
          </p:cNvSpPr>
          <p:nvPr/>
        </p:nvSpPr>
        <p:spPr bwMode="auto">
          <a:xfrm>
            <a:off x="1047157" y="9291510"/>
            <a:ext cx="41052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2000" dirty="0" smtClean="0">
                <a:latin typeface="Roboto Regular" charset="0"/>
              </a:rPr>
              <a:t>ajodar@ugr.es</a:t>
            </a:r>
            <a:endParaRPr lang="en-US" altLang="es-ES" sz="2000" dirty="0">
              <a:latin typeface="Roboto Regular" charset="0"/>
            </a:endParaRPr>
          </a:p>
        </p:txBody>
      </p:sp>
      <p:pic>
        <p:nvPicPr>
          <p:cNvPr id="16" name="15 Marcador de posición de imagen" descr="GRUPO I8-31EN2017.JPG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/>
          <a:srcRect t="12323" b="12323"/>
          <a:stretch>
            <a:fillRect/>
          </a:stretch>
        </p:blipFill>
        <p:spPr>
          <a:xfrm>
            <a:off x="271463" y="4119563"/>
            <a:ext cx="7661275" cy="43322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307138" y="2641603"/>
            <a:ext cx="87153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4400" dirty="0">
                <a:solidFill>
                  <a:srgbClr val="D53044"/>
                </a:solidFill>
              </a:rPr>
              <a:t>¿</a:t>
            </a:r>
            <a:r>
              <a:rPr lang="en-US" altLang="es-ES" sz="4400" dirty="0" err="1">
                <a:solidFill>
                  <a:srgbClr val="D53044"/>
                </a:solidFill>
              </a:rPr>
              <a:t>Qué</a:t>
            </a:r>
            <a:r>
              <a:rPr lang="en-US" altLang="es-ES" sz="4400" dirty="0">
                <a:solidFill>
                  <a:srgbClr val="D53044"/>
                </a:solidFill>
              </a:rPr>
              <a:t> </a:t>
            </a:r>
            <a:r>
              <a:rPr lang="en-US" altLang="es-ES" sz="4400" dirty="0" err="1">
                <a:solidFill>
                  <a:srgbClr val="D53044"/>
                </a:solidFill>
              </a:rPr>
              <a:t>sabemos</a:t>
            </a:r>
            <a:r>
              <a:rPr lang="en-US" altLang="es-ES" sz="4400" dirty="0">
                <a:solidFill>
                  <a:srgbClr val="D53044"/>
                </a:solidFill>
              </a:rPr>
              <a:t> </a:t>
            </a:r>
            <a:r>
              <a:rPr lang="en-US" altLang="es-ES" sz="4400" dirty="0" err="1">
                <a:solidFill>
                  <a:srgbClr val="D53044"/>
                </a:solidFill>
              </a:rPr>
              <a:t>hacer</a:t>
            </a:r>
            <a:r>
              <a:rPr lang="en-US" altLang="es-ES" sz="4400" dirty="0">
                <a:solidFill>
                  <a:srgbClr val="D53044"/>
                </a:solidFill>
              </a:rPr>
              <a:t>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26000" y="5956548"/>
            <a:ext cx="7288630" cy="5262979"/>
          </a:xfrm>
          <a:prstGeom prst="rect">
            <a:avLst/>
          </a:prstGeom>
          <a:noFill/>
        </p:spPr>
        <p:txBody>
          <a:bodyPr wrap="square" spcCol="548640">
            <a:spAutoFit/>
          </a:bodyPr>
          <a:lstStyle/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100" b="1" dirty="0" smtClean="0">
                <a:latin typeface="Roboto Light"/>
                <a:cs typeface="Roboto Light"/>
              </a:rPr>
              <a:t>Disponemos de infraestructura e instrumentación comercial y diseñada ad hoc: </a:t>
            </a: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2100" b="1" dirty="0" smtClean="0">
              <a:latin typeface="Roboto Light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100" b="1" dirty="0" smtClean="0">
                <a:latin typeface="Roboto Light"/>
                <a:cs typeface="Roboto Light"/>
              </a:rPr>
              <a:t> Ángulo de contacto</a:t>
            </a: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100" b="1" dirty="0" smtClean="0">
                <a:latin typeface="Roboto Light"/>
                <a:cs typeface="Roboto Light"/>
              </a:rPr>
              <a:t> Tensión superficial y </a:t>
            </a:r>
            <a:r>
              <a:rPr lang="es-ES" sz="2100" b="1" dirty="0" err="1" smtClean="0">
                <a:latin typeface="Roboto Light"/>
                <a:cs typeface="Roboto Light"/>
              </a:rPr>
              <a:t>reología</a:t>
            </a:r>
            <a:r>
              <a:rPr lang="es-ES" sz="2100" b="1" dirty="0" smtClean="0">
                <a:latin typeface="Roboto Light"/>
                <a:cs typeface="Roboto Light"/>
              </a:rPr>
              <a:t> </a:t>
            </a:r>
            <a:r>
              <a:rPr lang="es-ES" sz="2100" b="1" dirty="0" err="1" smtClean="0">
                <a:latin typeface="Roboto Light"/>
                <a:cs typeface="Roboto Light"/>
              </a:rPr>
              <a:t>interfacial</a:t>
            </a:r>
            <a:endParaRPr lang="es-ES" sz="2100" b="1" dirty="0" smtClean="0">
              <a:latin typeface="Roboto Light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100" b="1" dirty="0" smtClean="0">
                <a:latin typeface="Roboto Light"/>
                <a:cs typeface="Roboto Light"/>
              </a:rPr>
              <a:t> </a:t>
            </a:r>
            <a:r>
              <a:rPr lang="es-ES" sz="2100" b="1" dirty="0" err="1" smtClean="0">
                <a:latin typeface="Roboto Light"/>
                <a:cs typeface="Roboto Light"/>
              </a:rPr>
              <a:t>Espectroscopía</a:t>
            </a:r>
            <a:r>
              <a:rPr lang="es-ES" sz="2100" b="1" dirty="0" smtClean="0">
                <a:latin typeface="Roboto Light"/>
                <a:cs typeface="Roboto Light"/>
              </a:rPr>
              <a:t> de </a:t>
            </a:r>
            <a:r>
              <a:rPr lang="es-ES" sz="2100" b="1" dirty="0" err="1" smtClean="0">
                <a:latin typeface="Roboto Light"/>
                <a:cs typeface="Roboto Light"/>
              </a:rPr>
              <a:t>fotocorrelación</a:t>
            </a:r>
            <a:r>
              <a:rPr lang="es-ES" sz="2100" b="1" dirty="0" smtClean="0">
                <a:latin typeface="Roboto Light"/>
                <a:cs typeface="Roboto Light"/>
              </a:rPr>
              <a:t> </a:t>
            </a: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100" b="1" dirty="0" smtClean="0">
                <a:latin typeface="Roboto Light"/>
                <a:cs typeface="Roboto Light"/>
              </a:rPr>
              <a:t> Electroforesis </a:t>
            </a: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100" b="1" dirty="0" smtClean="0">
                <a:latin typeface="Roboto Light"/>
                <a:cs typeface="Roboto Light"/>
              </a:rPr>
              <a:t> Análisis de trayectoria de </a:t>
            </a:r>
            <a:r>
              <a:rPr lang="es-ES" sz="2100" b="1" dirty="0" err="1" smtClean="0">
                <a:latin typeface="Roboto Light"/>
                <a:cs typeface="Roboto Light"/>
              </a:rPr>
              <a:t>nanopartículas</a:t>
            </a:r>
            <a:r>
              <a:rPr lang="es-ES" sz="2100" b="1" dirty="0" smtClean="0">
                <a:latin typeface="Roboto Light"/>
                <a:cs typeface="Roboto Light"/>
              </a:rPr>
              <a:t> (NTA)</a:t>
            </a: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100" b="1" dirty="0" smtClean="0">
                <a:latin typeface="Roboto Light"/>
                <a:cs typeface="Roboto Light"/>
              </a:rPr>
              <a:t> Tribología </a:t>
            </a: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100" b="1" dirty="0" smtClean="0">
                <a:latin typeface="Roboto Light"/>
                <a:cs typeface="Roboto Light"/>
              </a:rPr>
              <a:t> </a:t>
            </a:r>
            <a:r>
              <a:rPr lang="es-ES" sz="2100" b="1" dirty="0" err="1" smtClean="0">
                <a:latin typeface="Roboto Light"/>
                <a:cs typeface="Roboto Light"/>
              </a:rPr>
              <a:t>Reología</a:t>
            </a:r>
            <a:r>
              <a:rPr lang="es-ES" sz="2100" b="1" dirty="0" smtClean="0">
                <a:latin typeface="Roboto Light"/>
                <a:cs typeface="Roboto Light"/>
              </a:rPr>
              <a:t> </a:t>
            </a: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100" b="1" dirty="0" smtClean="0">
                <a:latin typeface="Roboto Light"/>
                <a:cs typeface="Roboto Light"/>
              </a:rPr>
              <a:t> Balanza de </a:t>
            </a:r>
            <a:r>
              <a:rPr lang="es-ES" sz="2100" b="1" dirty="0" err="1" smtClean="0">
                <a:latin typeface="Roboto Light"/>
                <a:cs typeface="Roboto Light"/>
              </a:rPr>
              <a:t>Langmuir</a:t>
            </a:r>
            <a:endParaRPr lang="es-ES" sz="2100" b="1" dirty="0" smtClean="0">
              <a:latin typeface="Roboto Light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sz="2100" b="1" dirty="0" smtClean="0">
              <a:latin typeface="Roboto Light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100" b="1" dirty="0" smtClean="0">
                <a:latin typeface="Roboto Light"/>
                <a:cs typeface="Roboto Light"/>
              </a:rPr>
              <a:t>También tenemos experiencia en teoría (teoría del Gradiente, ecuaciones integro-diferenciales) y en simulación (dinámica Browniana, técnicas Montecarlo, dinámica rotacional estocástica)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.</a:t>
            </a:r>
            <a:endParaRPr lang="en-US" sz="2100" dirty="0">
              <a:latin typeface="Roboto Light"/>
              <a:ea typeface="+mn-ea"/>
              <a:cs typeface="Roboto Light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27163" y="1270000"/>
            <a:ext cx="150812" cy="903288"/>
          </a:xfrm>
          <a:prstGeom prst="rect">
            <a:avLst/>
          </a:prstGeom>
          <a:solidFill>
            <a:srgbClr val="3A3B3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s-ES_tradnl" altLang="es-ES" sz="3600" smtClean="0">
              <a:solidFill>
                <a:schemeClr val="accent1"/>
              </a:solidFill>
            </a:endParaRPr>
          </a:p>
        </p:txBody>
      </p:sp>
      <p:sp>
        <p:nvSpPr>
          <p:cNvPr id="10" name="AutoShape 3"/>
          <p:cNvSpPr>
            <a:spLocks/>
          </p:cNvSpPr>
          <p:nvPr/>
        </p:nvSpPr>
        <p:spPr bwMode="auto">
          <a:xfrm>
            <a:off x="2489993" y="2566696"/>
            <a:ext cx="2998787" cy="2998788"/>
          </a:xfrm>
          <a:prstGeom prst="diamond">
            <a:avLst/>
          </a:prstGeom>
          <a:solidFill>
            <a:srgbClr val="D53044">
              <a:alpha val="94901"/>
            </a:srgbClr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sz="3600">
              <a:latin typeface="Calibri" pitchFamily="34" charset="0"/>
            </a:endParaRPr>
          </a:p>
        </p:txBody>
      </p:sp>
      <p:sp>
        <p:nvSpPr>
          <p:cNvPr id="11" name="AutoShape 12"/>
          <p:cNvSpPr>
            <a:spLocks/>
          </p:cNvSpPr>
          <p:nvPr/>
        </p:nvSpPr>
        <p:spPr bwMode="auto">
          <a:xfrm>
            <a:off x="3552825" y="3541713"/>
            <a:ext cx="873125" cy="958850"/>
          </a:xfrm>
          <a:custGeom>
            <a:avLst/>
            <a:gdLst>
              <a:gd name="T0" fmla="+- 0 10802 114"/>
              <a:gd name="T1" fmla="*/ T0 w 21376"/>
              <a:gd name="T2" fmla="*/ 10800 h 21600"/>
              <a:gd name="T3" fmla="+- 0 10802 114"/>
              <a:gd name="T4" fmla="*/ T3 w 21376"/>
              <a:gd name="T5" fmla="*/ 10800 h 21600"/>
              <a:gd name="T6" fmla="+- 0 10802 114"/>
              <a:gd name="T7" fmla="*/ T6 w 21376"/>
              <a:gd name="T8" fmla="*/ 10800 h 21600"/>
              <a:gd name="T9" fmla="+- 0 10802 114"/>
              <a:gd name="T10" fmla="*/ T9 w 2137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76" h="21600">
                <a:moveTo>
                  <a:pt x="21036" y="18604"/>
                </a:moveTo>
                <a:cubicBezTo>
                  <a:pt x="21454" y="19261"/>
                  <a:pt x="21486" y="19922"/>
                  <a:pt x="21134" y="20586"/>
                </a:cubicBezTo>
                <a:cubicBezTo>
                  <a:pt x="20969" y="20915"/>
                  <a:pt x="20731" y="21168"/>
                  <a:pt x="20427" y="21338"/>
                </a:cubicBezTo>
                <a:cubicBezTo>
                  <a:pt x="20122" y="21514"/>
                  <a:pt x="19797" y="21599"/>
                  <a:pt x="19455" y="21599"/>
                </a:cubicBezTo>
                <a:lnTo>
                  <a:pt x="1928" y="21599"/>
                </a:lnTo>
                <a:cubicBezTo>
                  <a:pt x="1585" y="21599"/>
                  <a:pt x="1263" y="21514"/>
                  <a:pt x="965" y="21338"/>
                </a:cubicBezTo>
                <a:cubicBezTo>
                  <a:pt x="663" y="21168"/>
                  <a:pt x="425" y="20915"/>
                  <a:pt x="248" y="20586"/>
                </a:cubicBezTo>
                <a:cubicBezTo>
                  <a:pt x="-114" y="19914"/>
                  <a:pt x="-80" y="19250"/>
                  <a:pt x="344" y="18604"/>
                </a:cubicBezTo>
                <a:lnTo>
                  <a:pt x="7509" y="7313"/>
                </a:lnTo>
                <a:lnTo>
                  <a:pt x="7509" y="2167"/>
                </a:lnTo>
                <a:lnTo>
                  <a:pt x="6427" y="2167"/>
                </a:lnTo>
                <a:cubicBezTo>
                  <a:pt x="6122" y="2167"/>
                  <a:pt x="5870" y="2061"/>
                  <a:pt x="5670" y="1850"/>
                </a:cubicBezTo>
                <a:cubicBezTo>
                  <a:pt x="5473" y="1638"/>
                  <a:pt x="5371" y="1380"/>
                  <a:pt x="5371" y="1072"/>
                </a:cubicBezTo>
                <a:cubicBezTo>
                  <a:pt x="5371" y="778"/>
                  <a:pt x="5473" y="528"/>
                  <a:pt x="5670" y="320"/>
                </a:cubicBezTo>
                <a:cubicBezTo>
                  <a:pt x="5870" y="108"/>
                  <a:pt x="6122" y="0"/>
                  <a:pt x="6427" y="0"/>
                </a:cubicBezTo>
                <a:lnTo>
                  <a:pt x="14953" y="0"/>
                </a:lnTo>
                <a:cubicBezTo>
                  <a:pt x="15260" y="0"/>
                  <a:pt x="15515" y="108"/>
                  <a:pt x="15724" y="320"/>
                </a:cubicBezTo>
                <a:cubicBezTo>
                  <a:pt x="15933" y="528"/>
                  <a:pt x="16038" y="778"/>
                  <a:pt x="16038" y="1072"/>
                </a:cubicBezTo>
                <a:cubicBezTo>
                  <a:pt x="16038" y="1380"/>
                  <a:pt x="15933" y="1638"/>
                  <a:pt x="15724" y="1850"/>
                </a:cubicBezTo>
                <a:cubicBezTo>
                  <a:pt x="15515" y="2061"/>
                  <a:pt x="15260" y="2167"/>
                  <a:pt x="14953" y="2167"/>
                </a:cubicBezTo>
                <a:lnTo>
                  <a:pt x="13900" y="2167"/>
                </a:lnTo>
                <a:lnTo>
                  <a:pt x="13900" y="7339"/>
                </a:lnTo>
                <a:lnTo>
                  <a:pt x="21036" y="18604"/>
                </a:lnTo>
                <a:close/>
                <a:moveTo>
                  <a:pt x="5261" y="14865"/>
                </a:moveTo>
                <a:lnTo>
                  <a:pt x="16122" y="14865"/>
                </a:lnTo>
                <a:lnTo>
                  <a:pt x="11773" y="7974"/>
                </a:lnTo>
                <a:lnTo>
                  <a:pt x="11773" y="2167"/>
                </a:lnTo>
                <a:lnTo>
                  <a:pt x="9635" y="2167"/>
                </a:lnTo>
                <a:lnTo>
                  <a:pt x="9635" y="7947"/>
                </a:lnTo>
                <a:lnTo>
                  <a:pt x="5261" y="148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76192" tIns="76192" rIns="76192" bIns="76192" anchor="ctr"/>
          <a:lstStyle>
            <a:lvl1pPr defTabSz="684213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defTabSz="684213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s-ES" altLang="es-ES" sz="4300" smtClean="0">
              <a:solidFill>
                <a:srgbClr val="44CEB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6373713" y="3511218"/>
            <a:ext cx="110480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s-ES" sz="2800" b="1" dirty="0" smtClean="0">
                <a:latin typeface="Roboto Regular" charset="0"/>
              </a:rPr>
              <a:t>En </a:t>
            </a:r>
            <a:r>
              <a:rPr lang="en-US" altLang="es-ES" sz="2800" b="1" dirty="0" err="1" smtClean="0">
                <a:latin typeface="Roboto Regular" charset="0"/>
              </a:rPr>
              <a:t>las</a:t>
            </a:r>
            <a:r>
              <a:rPr lang="en-US" altLang="es-ES" sz="2800" b="1" dirty="0" smtClean="0">
                <a:latin typeface="Roboto Regular" charset="0"/>
              </a:rPr>
              <a:t> </a:t>
            </a:r>
            <a:r>
              <a:rPr lang="en-US" altLang="es-ES" sz="2800" b="1" dirty="0" err="1" smtClean="0">
                <a:latin typeface="Roboto Regular" charset="0"/>
              </a:rPr>
              <a:t>siguientes</a:t>
            </a:r>
            <a:r>
              <a:rPr lang="en-US" altLang="es-ES" sz="2800" b="1" dirty="0" smtClean="0">
                <a:latin typeface="Roboto Regular" charset="0"/>
              </a:rPr>
              <a:t> </a:t>
            </a:r>
            <a:r>
              <a:rPr lang="en-US" altLang="es-ES" sz="2800" b="1" dirty="0" err="1" smtClean="0">
                <a:latin typeface="Roboto Regular" charset="0"/>
              </a:rPr>
              <a:t>páginas</a:t>
            </a:r>
            <a:r>
              <a:rPr lang="en-US" altLang="es-ES" sz="2800" b="1" dirty="0" smtClean="0">
                <a:latin typeface="Roboto Regular" charset="0"/>
              </a:rPr>
              <a:t> se </a:t>
            </a:r>
            <a:r>
              <a:rPr lang="en-US" altLang="es-ES" sz="2800" b="1" dirty="0" err="1" smtClean="0">
                <a:latin typeface="Roboto Regular" charset="0"/>
              </a:rPr>
              <a:t>describen</a:t>
            </a:r>
            <a:r>
              <a:rPr lang="en-US" altLang="es-ES" sz="2800" b="1" dirty="0" smtClean="0">
                <a:latin typeface="Roboto Regular" charset="0"/>
              </a:rPr>
              <a:t> </a:t>
            </a:r>
            <a:r>
              <a:rPr lang="en-US" altLang="es-ES" sz="2800" b="1" dirty="0" err="1" smtClean="0">
                <a:latin typeface="Roboto Regular" charset="0"/>
              </a:rPr>
              <a:t>brevemente</a:t>
            </a:r>
            <a:r>
              <a:rPr lang="en-US" altLang="es-ES" sz="2800" b="1" dirty="0" smtClean="0">
                <a:latin typeface="Roboto Regular" charset="0"/>
              </a:rPr>
              <a:t> </a:t>
            </a:r>
            <a:r>
              <a:rPr lang="en-US" altLang="es-ES" sz="2800" b="1" dirty="0" err="1" smtClean="0">
                <a:latin typeface="Roboto Regular" charset="0"/>
              </a:rPr>
              <a:t>las</a:t>
            </a:r>
            <a:r>
              <a:rPr lang="en-US" altLang="es-ES" sz="2800" b="1" dirty="0" smtClean="0">
                <a:latin typeface="Roboto Regular" charset="0"/>
              </a:rPr>
              <a:t> </a:t>
            </a:r>
            <a:r>
              <a:rPr lang="en-US" altLang="es-ES" sz="2800" b="1" dirty="0" err="1" smtClean="0">
                <a:latin typeface="Roboto Regular" charset="0"/>
              </a:rPr>
              <a:t>distintas</a:t>
            </a:r>
            <a:r>
              <a:rPr lang="en-US" altLang="es-ES" sz="2800" b="1" dirty="0" smtClean="0">
                <a:latin typeface="Roboto Regular" charset="0"/>
              </a:rPr>
              <a:t> </a:t>
            </a:r>
            <a:r>
              <a:rPr lang="en-US" altLang="es-ES" sz="2800" b="1" dirty="0" err="1" smtClean="0">
                <a:latin typeface="Roboto Regular" charset="0"/>
              </a:rPr>
              <a:t>líneas</a:t>
            </a:r>
            <a:r>
              <a:rPr lang="en-US" altLang="es-ES" sz="2800" b="1" dirty="0" smtClean="0">
                <a:latin typeface="Roboto Regular" charset="0"/>
              </a:rPr>
              <a:t> de </a:t>
            </a:r>
            <a:r>
              <a:rPr lang="en-US" altLang="es-ES" sz="2800" b="1" dirty="0" err="1" smtClean="0">
                <a:latin typeface="Roboto Regular" charset="0"/>
              </a:rPr>
              <a:t>investigación</a:t>
            </a:r>
            <a:r>
              <a:rPr lang="en-US" altLang="es-ES" sz="2800" b="1" dirty="0" smtClean="0">
                <a:latin typeface="Roboto Regular" charset="0"/>
              </a:rPr>
              <a:t> del </a:t>
            </a:r>
            <a:r>
              <a:rPr lang="en-US" altLang="es-ES" sz="2800" b="1" dirty="0" err="1" smtClean="0">
                <a:latin typeface="Roboto Regular" charset="0"/>
              </a:rPr>
              <a:t>grupo</a:t>
            </a:r>
            <a:r>
              <a:rPr lang="en-US" altLang="es-ES" sz="2800" b="1" dirty="0" smtClean="0">
                <a:latin typeface="Roboto Regular" charset="0"/>
              </a:rPr>
              <a:t>  </a:t>
            </a:r>
            <a:endParaRPr lang="en-US" altLang="es-ES" sz="2800" b="1" dirty="0">
              <a:latin typeface="Roboto Regular" charset="0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6315160" y="4598728"/>
            <a:ext cx="969486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4400" dirty="0">
                <a:solidFill>
                  <a:srgbClr val="D53044"/>
                </a:solidFill>
              </a:rPr>
              <a:t>¿</a:t>
            </a:r>
            <a:r>
              <a:rPr lang="en-US" altLang="es-ES" sz="4400" dirty="0" err="1">
                <a:solidFill>
                  <a:srgbClr val="D53044"/>
                </a:solidFill>
              </a:rPr>
              <a:t>Qué</a:t>
            </a:r>
            <a:r>
              <a:rPr lang="en-US" altLang="es-ES" sz="4400" dirty="0">
                <a:solidFill>
                  <a:srgbClr val="D53044"/>
                </a:solidFill>
              </a:rPr>
              <a:t> </a:t>
            </a:r>
            <a:r>
              <a:rPr lang="en-US" altLang="es-ES" sz="4400" dirty="0" err="1" smtClean="0">
                <a:solidFill>
                  <a:srgbClr val="D53044"/>
                </a:solidFill>
              </a:rPr>
              <a:t>equipos</a:t>
            </a:r>
            <a:r>
              <a:rPr lang="en-US" altLang="es-ES" sz="4400" dirty="0" smtClean="0">
                <a:solidFill>
                  <a:srgbClr val="D53044"/>
                </a:solidFill>
              </a:rPr>
              <a:t> </a:t>
            </a:r>
            <a:r>
              <a:rPr lang="en-US" altLang="es-ES" sz="4400" dirty="0" err="1" smtClean="0">
                <a:solidFill>
                  <a:srgbClr val="D53044"/>
                </a:solidFill>
              </a:rPr>
              <a:t>podemos</a:t>
            </a:r>
            <a:r>
              <a:rPr lang="en-US" altLang="es-ES" sz="4400" dirty="0" smtClean="0">
                <a:solidFill>
                  <a:srgbClr val="D53044"/>
                </a:solidFill>
              </a:rPr>
              <a:t> </a:t>
            </a:r>
            <a:r>
              <a:rPr lang="en-US" altLang="es-ES" sz="4400" dirty="0" err="1" smtClean="0">
                <a:solidFill>
                  <a:srgbClr val="D53044"/>
                </a:solidFill>
              </a:rPr>
              <a:t>compartir</a:t>
            </a:r>
            <a:r>
              <a:rPr lang="en-US" altLang="es-ES" sz="4400" dirty="0" smtClean="0">
                <a:solidFill>
                  <a:srgbClr val="D53044"/>
                </a:solidFill>
              </a:rPr>
              <a:t>?</a:t>
            </a:r>
            <a:endParaRPr lang="en-US" altLang="es-ES" sz="4400" dirty="0">
              <a:solidFill>
                <a:srgbClr val="D53044"/>
              </a:solidFill>
            </a:endParaRPr>
          </a:p>
        </p:txBody>
      </p:sp>
      <p:sp>
        <p:nvSpPr>
          <p:cNvPr id="17" name="AutoShape 12"/>
          <p:cNvSpPr>
            <a:spLocks/>
          </p:cNvSpPr>
          <p:nvPr/>
        </p:nvSpPr>
        <p:spPr bwMode="auto">
          <a:xfrm>
            <a:off x="362466" y="3586665"/>
            <a:ext cx="873125" cy="958850"/>
          </a:xfrm>
          <a:custGeom>
            <a:avLst/>
            <a:gdLst>
              <a:gd name="T0" fmla="+- 0 10802 114"/>
              <a:gd name="T1" fmla="*/ T0 w 21376"/>
              <a:gd name="T2" fmla="*/ 10800 h 21600"/>
              <a:gd name="T3" fmla="+- 0 10802 114"/>
              <a:gd name="T4" fmla="*/ T3 w 21376"/>
              <a:gd name="T5" fmla="*/ 10800 h 21600"/>
              <a:gd name="T6" fmla="+- 0 10802 114"/>
              <a:gd name="T7" fmla="*/ T6 w 21376"/>
              <a:gd name="T8" fmla="*/ 10800 h 21600"/>
              <a:gd name="T9" fmla="+- 0 10802 114"/>
              <a:gd name="T10" fmla="*/ T9 w 2137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76" h="21600">
                <a:moveTo>
                  <a:pt x="21036" y="18604"/>
                </a:moveTo>
                <a:cubicBezTo>
                  <a:pt x="21454" y="19261"/>
                  <a:pt x="21486" y="19922"/>
                  <a:pt x="21134" y="20586"/>
                </a:cubicBezTo>
                <a:cubicBezTo>
                  <a:pt x="20969" y="20915"/>
                  <a:pt x="20731" y="21168"/>
                  <a:pt x="20427" y="21338"/>
                </a:cubicBezTo>
                <a:cubicBezTo>
                  <a:pt x="20122" y="21514"/>
                  <a:pt x="19797" y="21599"/>
                  <a:pt x="19455" y="21599"/>
                </a:cubicBezTo>
                <a:lnTo>
                  <a:pt x="1928" y="21599"/>
                </a:lnTo>
                <a:cubicBezTo>
                  <a:pt x="1585" y="21599"/>
                  <a:pt x="1263" y="21514"/>
                  <a:pt x="965" y="21338"/>
                </a:cubicBezTo>
                <a:cubicBezTo>
                  <a:pt x="663" y="21168"/>
                  <a:pt x="425" y="20915"/>
                  <a:pt x="248" y="20586"/>
                </a:cubicBezTo>
                <a:cubicBezTo>
                  <a:pt x="-114" y="19914"/>
                  <a:pt x="-80" y="19250"/>
                  <a:pt x="344" y="18604"/>
                </a:cubicBezTo>
                <a:lnTo>
                  <a:pt x="7509" y="7313"/>
                </a:lnTo>
                <a:lnTo>
                  <a:pt x="7509" y="2167"/>
                </a:lnTo>
                <a:lnTo>
                  <a:pt x="6427" y="2167"/>
                </a:lnTo>
                <a:cubicBezTo>
                  <a:pt x="6122" y="2167"/>
                  <a:pt x="5870" y="2061"/>
                  <a:pt x="5670" y="1850"/>
                </a:cubicBezTo>
                <a:cubicBezTo>
                  <a:pt x="5473" y="1638"/>
                  <a:pt x="5371" y="1380"/>
                  <a:pt x="5371" y="1072"/>
                </a:cubicBezTo>
                <a:cubicBezTo>
                  <a:pt x="5371" y="778"/>
                  <a:pt x="5473" y="528"/>
                  <a:pt x="5670" y="320"/>
                </a:cubicBezTo>
                <a:cubicBezTo>
                  <a:pt x="5870" y="108"/>
                  <a:pt x="6122" y="0"/>
                  <a:pt x="6427" y="0"/>
                </a:cubicBezTo>
                <a:lnTo>
                  <a:pt x="14953" y="0"/>
                </a:lnTo>
                <a:cubicBezTo>
                  <a:pt x="15260" y="0"/>
                  <a:pt x="15515" y="108"/>
                  <a:pt x="15724" y="320"/>
                </a:cubicBezTo>
                <a:cubicBezTo>
                  <a:pt x="15933" y="528"/>
                  <a:pt x="16038" y="778"/>
                  <a:pt x="16038" y="1072"/>
                </a:cubicBezTo>
                <a:cubicBezTo>
                  <a:pt x="16038" y="1380"/>
                  <a:pt x="15933" y="1638"/>
                  <a:pt x="15724" y="1850"/>
                </a:cubicBezTo>
                <a:cubicBezTo>
                  <a:pt x="15515" y="2061"/>
                  <a:pt x="15260" y="2167"/>
                  <a:pt x="14953" y="2167"/>
                </a:cubicBezTo>
                <a:lnTo>
                  <a:pt x="13900" y="2167"/>
                </a:lnTo>
                <a:lnTo>
                  <a:pt x="13900" y="7339"/>
                </a:lnTo>
                <a:lnTo>
                  <a:pt x="21036" y="18604"/>
                </a:lnTo>
                <a:close/>
                <a:moveTo>
                  <a:pt x="5261" y="14865"/>
                </a:moveTo>
                <a:lnTo>
                  <a:pt x="16122" y="14865"/>
                </a:lnTo>
                <a:lnTo>
                  <a:pt x="11773" y="7974"/>
                </a:lnTo>
                <a:lnTo>
                  <a:pt x="11773" y="2167"/>
                </a:lnTo>
                <a:lnTo>
                  <a:pt x="9635" y="2167"/>
                </a:lnTo>
                <a:lnTo>
                  <a:pt x="9635" y="7947"/>
                </a:lnTo>
                <a:lnTo>
                  <a:pt x="5261" y="148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76192" tIns="76192" rIns="76192" bIns="76192" anchor="ctr"/>
          <a:lstStyle>
            <a:lvl1pPr defTabSz="684213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defTabSz="684213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s-ES" altLang="es-ES" sz="4300" smtClean="0">
              <a:solidFill>
                <a:srgbClr val="44CEB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6373713" y="12017252"/>
            <a:ext cx="8336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  <a:latin typeface="Roboto Thin"/>
                <a:ea typeface="Tahoma" panose="020B0604030504040204" pitchFamily="34" charset="0"/>
                <a:cs typeface="Tahoma" panose="020B0604030504040204" pitchFamily="34" charset="0"/>
              </a:rPr>
              <a:t> Jornadas (d)Efecto Pasillo Facultad de Ciencias</a:t>
            </a:r>
            <a:endParaRPr lang="es-ES" sz="2400" dirty="0">
              <a:solidFill>
                <a:schemeClr val="bg1">
                  <a:lumMod val="50000"/>
                </a:schemeClr>
              </a:solidFill>
              <a:latin typeface="Roboto Thin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492" y="11726778"/>
            <a:ext cx="893982" cy="893982"/>
          </a:xfrm>
          <a:prstGeom prst="rect">
            <a:avLst/>
          </a:prstGeom>
        </p:spPr>
      </p:pic>
      <p:sp>
        <p:nvSpPr>
          <p:cNvPr id="16" name="TextBox 13"/>
          <p:cNvSpPr txBox="1">
            <a:spLocks noChangeArrowheads="1"/>
          </p:cNvSpPr>
          <p:nvPr/>
        </p:nvSpPr>
        <p:spPr bwMode="auto">
          <a:xfrm>
            <a:off x="1743075" y="1168400"/>
            <a:ext cx="15293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4000" dirty="0" smtClean="0">
                <a:solidFill>
                  <a:srgbClr val="D53044"/>
                </a:solidFill>
                <a:latin typeface="Roboto Black" charset="0"/>
              </a:rPr>
              <a:t>FÍSICA DE FLUIDOS Y BIOCOLOIDES</a:t>
            </a:r>
            <a:endParaRPr lang="en-US" altLang="es-ES" sz="4000" dirty="0">
              <a:solidFill>
                <a:srgbClr val="D53044"/>
              </a:solidFill>
              <a:latin typeface="Roboto Black" charset="0"/>
            </a:endParaRPr>
          </a:p>
        </p:txBody>
      </p:sp>
      <p:pic>
        <p:nvPicPr>
          <p:cNvPr id="14" name="Picture 5" descr="H:\JORNADAS ORIENTACIÓN ESTUDIANTES FÍSICA 2015\Tensiómetro gota pendiente recortad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382459" y="8728853"/>
            <a:ext cx="3640131" cy="147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balanza-esquema-dib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178" y="8826083"/>
            <a:ext cx="3422383" cy="1404231"/>
          </a:xfrm>
          <a:prstGeom prst="rect">
            <a:avLst/>
          </a:prstGeom>
          <a:noFill/>
          <a:effectLst/>
          <a:extLst/>
        </p:spPr>
      </p:pic>
      <p:pic>
        <p:nvPicPr>
          <p:cNvPr id="21" name="Picture 4" descr="afm02"/>
          <p:cNvPicPr>
            <a:picLocks noChangeAspect="1" noChangeArrowheads="1"/>
          </p:cNvPicPr>
          <p:nvPr/>
        </p:nvPicPr>
        <p:blipFill>
          <a:blip r:embed="rId6" cstate="print"/>
          <a:srcRect t="13241"/>
          <a:stretch>
            <a:fillRect/>
          </a:stretch>
        </p:blipFill>
        <p:spPr bwMode="auto">
          <a:xfrm>
            <a:off x="9276486" y="8826084"/>
            <a:ext cx="1214446" cy="1404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Imagen 26" descr="cone and plate CP50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6975" y="6245254"/>
            <a:ext cx="1282551" cy="17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 descr="https://www.fmf.uni-freiburg.de/service/dienstleistungen/nano/index_html/images/nanosizer_zs.jpg?isImage=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044381" y="6630312"/>
            <a:ext cx="1593610" cy="1428937"/>
          </a:xfrm>
          <a:prstGeom prst="rect">
            <a:avLst/>
          </a:prstGeom>
          <a:noFill/>
        </p:spPr>
      </p:pic>
      <p:pic>
        <p:nvPicPr>
          <p:cNvPr id="24" name="Picture 6" descr="3D-DLS (2)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2249" y="6534060"/>
            <a:ext cx="2000264" cy="141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 descr="http://upload.wikimedia.org/wikipedia/commons/thumb/5/56/LM10_with_Andor.PNG/220px-LM10_with_Andor.PN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44460" y="6191122"/>
            <a:ext cx="1977266" cy="1871097"/>
          </a:xfrm>
          <a:prstGeom prst="rect">
            <a:avLst/>
          </a:prstGeom>
          <a:noFill/>
        </p:spPr>
      </p:pic>
      <p:sp>
        <p:nvSpPr>
          <p:cNvPr id="26" name="25 CuadroTexto"/>
          <p:cNvSpPr txBox="1"/>
          <p:nvPr/>
        </p:nvSpPr>
        <p:spPr>
          <a:xfrm>
            <a:off x="8985965" y="5368169"/>
            <a:ext cx="16879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err="1" smtClean="0">
                <a:solidFill>
                  <a:srgbClr val="002060"/>
                </a:solidFill>
                <a:latin typeface="Roboto Light"/>
              </a:rPr>
              <a:t>Rheology</a:t>
            </a:r>
            <a:endParaRPr lang="es-ES" sz="1600" dirty="0" smtClean="0">
              <a:solidFill>
                <a:srgbClr val="002060"/>
              </a:solidFill>
              <a:latin typeface="Roboto Light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11044381" y="5368169"/>
            <a:ext cx="19579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err="1" smtClean="0">
                <a:solidFill>
                  <a:srgbClr val="002060"/>
                </a:solidFill>
                <a:latin typeface="Roboto Light"/>
              </a:rPr>
              <a:t>Hydrodynamic</a:t>
            </a:r>
            <a:r>
              <a:rPr lang="es-ES" sz="1600" dirty="0" smtClean="0">
                <a:solidFill>
                  <a:srgbClr val="002060"/>
                </a:solidFill>
                <a:latin typeface="Roboto Light"/>
              </a:rPr>
              <a:t> </a:t>
            </a:r>
            <a:r>
              <a:rPr lang="es-ES" sz="1600" dirty="0" err="1" smtClean="0">
                <a:solidFill>
                  <a:srgbClr val="002060"/>
                </a:solidFill>
                <a:latin typeface="Roboto Light"/>
              </a:rPr>
              <a:t>diameter</a:t>
            </a:r>
            <a:r>
              <a:rPr lang="es-ES" sz="1600" dirty="0" smtClean="0">
                <a:solidFill>
                  <a:srgbClr val="002060"/>
                </a:solidFill>
                <a:latin typeface="Roboto Light"/>
              </a:rPr>
              <a:t> </a:t>
            </a:r>
          </a:p>
          <a:p>
            <a:pPr algn="ctr"/>
            <a:r>
              <a:rPr lang="es-ES" sz="1600" dirty="0" err="1" smtClean="0">
                <a:solidFill>
                  <a:srgbClr val="002060"/>
                </a:solidFill>
                <a:latin typeface="Roboto Light"/>
              </a:rPr>
              <a:t>Electrophoretic</a:t>
            </a:r>
            <a:r>
              <a:rPr lang="es-ES" sz="1600" dirty="0" smtClean="0">
                <a:solidFill>
                  <a:srgbClr val="002060"/>
                </a:solidFill>
                <a:latin typeface="Roboto Light"/>
              </a:rPr>
              <a:t> </a:t>
            </a:r>
            <a:r>
              <a:rPr lang="es-ES" sz="1600" dirty="0" err="1" smtClean="0">
                <a:solidFill>
                  <a:srgbClr val="002060"/>
                </a:solidFill>
                <a:latin typeface="Roboto Light"/>
              </a:rPr>
              <a:t>mobility</a:t>
            </a:r>
            <a:endParaRPr lang="es-ES" sz="1600" dirty="0" smtClean="0">
              <a:solidFill>
                <a:srgbClr val="002060"/>
              </a:solidFill>
              <a:latin typeface="Roboto Light"/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13064583" y="5368169"/>
            <a:ext cx="1957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rgbClr val="002060"/>
                </a:solidFill>
                <a:latin typeface="Roboto Light"/>
              </a:rPr>
              <a:t>3D-Dynamic and </a:t>
            </a:r>
            <a:r>
              <a:rPr lang="es-ES" sz="1600" dirty="0" err="1" smtClean="0">
                <a:solidFill>
                  <a:srgbClr val="002060"/>
                </a:solidFill>
                <a:latin typeface="Roboto Light"/>
              </a:rPr>
              <a:t>Static</a:t>
            </a:r>
            <a:r>
              <a:rPr lang="es-ES" sz="1600" dirty="0" smtClean="0">
                <a:solidFill>
                  <a:srgbClr val="002060"/>
                </a:solidFill>
                <a:latin typeface="Roboto Light"/>
              </a:rPr>
              <a:t> Light </a:t>
            </a:r>
            <a:r>
              <a:rPr lang="es-ES" sz="1600" dirty="0" err="1" smtClean="0">
                <a:solidFill>
                  <a:srgbClr val="002060"/>
                </a:solidFill>
                <a:latin typeface="Roboto Light"/>
              </a:rPr>
              <a:t>Scattering</a:t>
            </a:r>
            <a:endParaRPr lang="es-ES" sz="1600" dirty="0">
              <a:solidFill>
                <a:srgbClr val="002060"/>
              </a:solidFill>
              <a:latin typeface="Roboto Light"/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9090239" y="10905688"/>
            <a:ext cx="16879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rgbClr val="002060"/>
                </a:solidFill>
                <a:latin typeface="Roboto Light"/>
              </a:rPr>
              <a:t>AFM</a:t>
            </a:r>
          </a:p>
        </p:txBody>
      </p:sp>
      <p:sp>
        <p:nvSpPr>
          <p:cNvPr id="34" name="33 CuadroTexto"/>
          <p:cNvSpPr txBox="1"/>
          <p:nvPr/>
        </p:nvSpPr>
        <p:spPr>
          <a:xfrm>
            <a:off x="11476005" y="10659467"/>
            <a:ext cx="2219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err="1" smtClean="0">
                <a:solidFill>
                  <a:srgbClr val="002060"/>
                </a:solidFill>
                <a:latin typeface="Roboto Light"/>
              </a:rPr>
              <a:t>Langmuir</a:t>
            </a:r>
            <a:r>
              <a:rPr lang="es-ES" sz="1600" dirty="0" smtClean="0">
                <a:solidFill>
                  <a:srgbClr val="002060"/>
                </a:solidFill>
                <a:latin typeface="Roboto Light"/>
              </a:rPr>
              <a:t> Film Balance</a:t>
            </a:r>
          </a:p>
        </p:txBody>
      </p:sp>
      <p:sp>
        <p:nvSpPr>
          <p:cNvPr id="35" name="34 CuadroTexto"/>
          <p:cNvSpPr txBox="1"/>
          <p:nvPr/>
        </p:nvSpPr>
        <p:spPr>
          <a:xfrm>
            <a:off x="13959931" y="10659467"/>
            <a:ext cx="3907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rgbClr val="002060"/>
                </a:solidFill>
                <a:latin typeface="Roboto Light"/>
              </a:rPr>
              <a:t>Surface </a:t>
            </a:r>
            <a:r>
              <a:rPr lang="es-ES" sz="1600" dirty="0" err="1" smtClean="0">
                <a:solidFill>
                  <a:srgbClr val="002060"/>
                </a:solidFill>
                <a:latin typeface="Roboto Light"/>
              </a:rPr>
              <a:t>tension</a:t>
            </a:r>
            <a:r>
              <a:rPr lang="es-ES" sz="1600" dirty="0" smtClean="0">
                <a:solidFill>
                  <a:srgbClr val="002060"/>
                </a:solidFill>
                <a:latin typeface="Roboto Light"/>
              </a:rPr>
              <a:t>.</a:t>
            </a:r>
          </a:p>
          <a:p>
            <a:pPr algn="ctr"/>
            <a:r>
              <a:rPr lang="es-ES" sz="1600" dirty="0" err="1" smtClean="0">
                <a:solidFill>
                  <a:srgbClr val="002060"/>
                </a:solidFill>
                <a:latin typeface="Roboto Light"/>
              </a:rPr>
              <a:t>Interfacial</a:t>
            </a:r>
            <a:r>
              <a:rPr lang="es-ES" sz="1600" dirty="0" smtClean="0">
                <a:solidFill>
                  <a:srgbClr val="002060"/>
                </a:solidFill>
                <a:latin typeface="Roboto Light"/>
              </a:rPr>
              <a:t> </a:t>
            </a:r>
            <a:r>
              <a:rPr lang="es-ES" sz="1600" dirty="0" err="1" smtClean="0">
                <a:solidFill>
                  <a:srgbClr val="002060"/>
                </a:solidFill>
                <a:latin typeface="Roboto Light"/>
              </a:rPr>
              <a:t>rheology</a:t>
            </a:r>
            <a:endParaRPr lang="es-ES" sz="1600" dirty="0" smtClean="0">
              <a:solidFill>
                <a:srgbClr val="002060"/>
              </a:solidFill>
              <a:latin typeface="Roboto Light"/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15444460" y="5368169"/>
            <a:ext cx="2077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err="1" smtClean="0">
                <a:solidFill>
                  <a:srgbClr val="002060"/>
                </a:solidFill>
                <a:latin typeface="Roboto Light"/>
              </a:rPr>
              <a:t>Hydrodynamic</a:t>
            </a:r>
            <a:r>
              <a:rPr lang="es-ES" sz="1600" dirty="0" smtClean="0">
                <a:solidFill>
                  <a:srgbClr val="002060"/>
                </a:solidFill>
                <a:latin typeface="Roboto Light"/>
              </a:rPr>
              <a:t> </a:t>
            </a:r>
            <a:r>
              <a:rPr lang="es-ES" sz="1600" dirty="0" err="1" smtClean="0">
                <a:solidFill>
                  <a:srgbClr val="002060"/>
                </a:solidFill>
                <a:latin typeface="Roboto Light"/>
              </a:rPr>
              <a:t>diameter</a:t>
            </a:r>
            <a:r>
              <a:rPr lang="es-ES" sz="1600" dirty="0" smtClean="0">
                <a:solidFill>
                  <a:srgbClr val="002060"/>
                </a:solidFill>
                <a:latin typeface="Roboto Light"/>
              </a:rPr>
              <a:t> (NTA)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307138" y="3098800"/>
            <a:ext cx="87153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4400" dirty="0">
                <a:solidFill>
                  <a:srgbClr val="D53044"/>
                </a:solidFill>
              </a:rPr>
              <a:t>¿</a:t>
            </a:r>
            <a:r>
              <a:rPr lang="en-US" altLang="es-ES" sz="4400" dirty="0" err="1">
                <a:solidFill>
                  <a:srgbClr val="D53044"/>
                </a:solidFill>
              </a:rPr>
              <a:t>Qué</a:t>
            </a:r>
            <a:r>
              <a:rPr lang="en-US" altLang="es-ES" sz="4400" dirty="0">
                <a:solidFill>
                  <a:srgbClr val="D53044"/>
                </a:solidFill>
              </a:rPr>
              <a:t> </a:t>
            </a:r>
            <a:r>
              <a:rPr lang="en-US" altLang="es-ES" sz="4400" dirty="0" err="1">
                <a:solidFill>
                  <a:srgbClr val="D53044"/>
                </a:solidFill>
              </a:rPr>
              <a:t>sabemos</a:t>
            </a:r>
            <a:r>
              <a:rPr lang="en-US" altLang="es-ES" sz="4400" dirty="0">
                <a:solidFill>
                  <a:srgbClr val="D53044"/>
                </a:solidFill>
              </a:rPr>
              <a:t> </a:t>
            </a:r>
            <a:r>
              <a:rPr lang="en-US" altLang="es-ES" sz="4400" dirty="0" err="1">
                <a:solidFill>
                  <a:srgbClr val="D53044"/>
                </a:solidFill>
              </a:rPr>
              <a:t>hacer</a:t>
            </a:r>
            <a:r>
              <a:rPr lang="en-US" altLang="es-ES" sz="4400" dirty="0">
                <a:solidFill>
                  <a:srgbClr val="D53044"/>
                </a:solidFill>
              </a:rPr>
              <a:t>?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27163" y="1270000"/>
            <a:ext cx="150812" cy="903288"/>
          </a:xfrm>
          <a:prstGeom prst="rect">
            <a:avLst/>
          </a:prstGeom>
          <a:solidFill>
            <a:srgbClr val="3A3B3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s-ES_tradnl" altLang="es-ES" sz="3600" smtClean="0">
              <a:solidFill>
                <a:schemeClr val="accent1"/>
              </a:solidFill>
            </a:endParaRPr>
          </a:p>
        </p:txBody>
      </p:sp>
      <p:sp>
        <p:nvSpPr>
          <p:cNvPr id="10" name="AutoShape 3"/>
          <p:cNvSpPr>
            <a:spLocks/>
          </p:cNvSpPr>
          <p:nvPr/>
        </p:nvSpPr>
        <p:spPr bwMode="auto">
          <a:xfrm>
            <a:off x="2489993" y="2566696"/>
            <a:ext cx="2998787" cy="2998788"/>
          </a:xfrm>
          <a:prstGeom prst="diamond">
            <a:avLst/>
          </a:prstGeom>
          <a:solidFill>
            <a:srgbClr val="D53044">
              <a:alpha val="94901"/>
            </a:srgbClr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sz="3600">
              <a:latin typeface="Calibri" pitchFamily="34" charset="0"/>
            </a:endParaRPr>
          </a:p>
        </p:txBody>
      </p:sp>
      <p:sp>
        <p:nvSpPr>
          <p:cNvPr id="11" name="AutoShape 12"/>
          <p:cNvSpPr>
            <a:spLocks/>
          </p:cNvSpPr>
          <p:nvPr/>
        </p:nvSpPr>
        <p:spPr bwMode="auto">
          <a:xfrm>
            <a:off x="3552825" y="3541713"/>
            <a:ext cx="873125" cy="958850"/>
          </a:xfrm>
          <a:custGeom>
            <a:avLst/>
            <a:gdLst>
              <a:gd name="T0" fmla="+- 0 10802 114"/>
              <a:gd name="T1" fmla="*/ T0 w 21376"/>
              <a:gd name="T2" fmla="*/ 10800 h 21600"/>
              <a:gd name="T3" fmla="+- 0 10802 114"/>
              <a:gd name="T4" fmla="*/ T3 w 21376"/>
              <a:gd name="T5" fmla="*/ 10800 h 21600"/>
              <a:gd name="T6" fmla="+- 0 10802 114"/>
              <a:gd name="T7" fmla="*/ T6 w 21376"/>
              <a:gd name="T8" fmla="*/ 10800 h 21600"/>
              <a:gd name="T9" fmla="+- 0 10802 114"/>
              <a:gd name="T10" fmla="*/ T9 w 2137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76" h="21600">
                <a:moveTo>
                  <a:pt x="21036" y="18604"/>
                </a:moveTo>
                <a:cubicBezTo>
                  <a:pt x="21454" y="19261"/>
                  <a:pt x="21486" y="19922"/>
                  <a:pt x="21134" y="20586"/>
                </a:cubicBezTo>
                <a:cubicBezTo>
                  <a:pt x="20969" y="20915"/>
                  <a:pt x="20731" y="21168"/>
                  <a:pt x="20427" y="21338"/>
                </a:cubicBezTo>
                <a:cubicBezTo>
                  <a:pt x="20122" y="21514"/>
                  <a:pt x="19797" y="21599"/>
                  <a:pt x="19455" y="21599"/>
                </a:cubicBezTo>
                <a:lnTo>
                  <a:pt x="1928" y="21599"/>
                </a:lnTo>
                <a:cubicBezTo>
                  <a:pt x="1585" y="21599"/>
                  <a:pt x="1263" y="21514"/>
                  <a:pt x="965" y="21338"/>
                </a:cubicBezTo>
                <a:cubicBezTo>
                  <a:pt x="663" y="21168"/>
                  <a:pt x="425" y="20915"/>
                  <a:pt x="248" y="20586"/>
                </a:cubicBezTo>
                <a:cubicBezTo>
                  <a:pt x="-114" y="19914"/>
                  <a:pt x="-80" y="19250"/>
                  <a:pt x="344" y="18604"/>
                </a:cubicBezTo>
                <a:lnTo>
                  <a:pt x="7509" y="7313"/>
                </a:lnTo>
                <a:lnTo>
                  <a:pt x="7509" y="2167"/>
                </a:lnTo>
                <a:lnTo>
                  <a:pt x="6427" y="2167"/>
                </a:lnTo>
                <a:cubicBezTo>
                  <a:pt x="6122" y="2167"/>
                  <a:pt x="5870" y="2061"/>
                  <a:pt x="5670" y="1850"/>
                </a:cubicBezTo>
                <a:cubicBezTo>
                  <a:pt x="5473" y="1638"/>
                  <a:pt x="5371" y="1380"/>
                  <a:pt x="5371" y="1072"/>
                </a:cubicBezTo>
                <a:cubicBezTo>
                  <a:pt x="5371" y="778"/>
                  <a:pt x="5473" y="528"/>
                  <a:pt x="5670" y="320"/>
                </a:cubicBezTo>
                <a:cubicBezTo>
                  <a:pt x="5870" y="108"/>
                  <a:pt x="6122" y="0"/>
                  <a:pt x="6427" y="0"/>
                </a:cubicBezTo>
                <a:lnTo>
                  <a:pt x="14953" y="0"/>
                </a:lnTo>
                <a:cubicBezTo>
                  <a:pt x="15260" y="0"/>
                  <a:pt x="15515" y="108"/>
                  <a:pt x="15724" y="320"/>
                </a:cubicBezTo>
                <a:cubicBezTo>
                  <a:pt x="15933" y="528"/>
                  <a:pt x="16038" y="778"/>
                  <a:pt x="16038" y="1072"/>
                </a:cubicBezTo>
                <a:cubicBezTo>
                  <a:pt x="16038" y="1380"/>
                  <a:pt x="15933" y="1638"/>
                  <a:pt x="15724" y="1850"/>
                </a:cubicBezTo>
                <a:cubicBezTo>
                  <a:pt x="15515" y="2061"/>
                  <a:pt x="15260" y="2167"/>
                  <a:pt x="14953" y="2167"/>
                </a:cubicBezTo>
                <a:lnTo>
                  <a:pt x="13900" y="2167"/>
                </a:lnTo>
                <a:lnTo>
                  <a:pt x="13900" y="7339"/>
                </a:lnTo>
                <a:lnTo>
                  <a:pt x="21036" y="18604"/>
                </a:lnTo>
                <a:close/>
                <a:moveTo>
                  <a:pt x="5261" y="14865"/>
                </a:moveTo>
                <a:lnTo>
                  <a:pt x="16122" y="14865"/>
                </a:lnTo>
                <a:lnTo>
                  <a:pt x="11773" y="7974"/>
                </a:lnTo>
                <a:lnTo>
                  <a:pt x="11773" y="2167"/>
                </a:lnTo>
                <a:lnTo>
                  <a:pt x="9635" y="2167"/>
                </a:lnTo>
                <a:lnTo>
                  <a:pt x="9635" y="7947"/>
                </a:lnTo>
                <a:lnTo>
                  <a:pt x="5261" y="148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76192" tIns="76192" rIns="76192" bIns="76192" anchor="ctr"/>
          <a:lstStyle>
            <a:lvl1pPr defTabSz="684213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defTabSz="684213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s-ES" altLang="es-ES" sz="4300" smtClean="0">
              <a:solidFill>
                <a:srgbClr val="44CEB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7315200" y="4016541"/>
            <a:ext cx="9724899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</a:pPr>
            <a:r>
              <a:rPr lang="en-US" altLang="es-ES" sz="2800" b="1" dirty="0" smtClean="0">
                <a:latin typeface="Roboto Regular" charset="0"/>
              </a:rPr>
              <a:t>F</a:t>
            </a:r>
            <a:r>
              <a:rPr lang="es-ES" altLang="es-ES" sz="2800" b="1" dirty="0" err="1" smtClean="0">
                <a:latin typeface="Roboto Regular" charset="0"/>
              </a:rPr>
              <a:t>ormular</a:t>
            </a:r>
            <a:r>
              <a:rPr lang="es-ES" altLang="es-ES" sz="2800" b="1" dirty="0" smtClean="0">
                <a:latin typeface="Roboto Regular" charset="0"/>
              </a:rPr>
              <a:t> nuevos sistemas coloidales </a:t>
            </a:r>
            <a:r>
              <a:rPr lang="es-ES" altLang="es-ES" sz="2800" b="1" dirty="0" err="1" smtClean="0">
                <a:latin typeface="Roboto Regular" charset="0"/>
              </a:rPr>
              <a:t>biocompatibles</a:t>
            </a:r>
            <a:r>
              <a:rPr lang="es-ES" altLang="es-ES" sz="2800" b="1" dirty="0" smtClean="0">
                <a:latin typeface="Roboto Regular" charset="0"/>
              </a:rPr>
              <a:t> y efectivos en aplicaciones biotecnológicas o biomédicas y relacionar  sus propiedades físico-químicas (tamaño, estructura, propiedades eléctricas, estabilidad coloidal) con su efectividad.</a:t>
            </a:r>
            <a:endParaRPr lang="en-US" altLang="es-ES" sz="2800" b="1" dirty="0">
              <a:latin typeface="Roboto Regular" charset="0"/>
            </a:endParaRPr>
          </a:p>
        </p:txBody>
      </p:sp>
      <p:sp>
        <p:nvSpPr>
          <p:cNvPr id="17" name="AutoShape 12"/>
          <p:cNvSpPr>
            <a:spLocks/>
          </p:cNvSpPr>
          <p:nvPr/>
        </p:nvSpPr>
        <p:spPr bwMode="auto">
          <a:xfrm>
            <a:off x="362466" y="3586665"/>
            <a:ext cx="873125" cy="958850"/>
          </a:xfrm>
          <a:custGeom>
            <a:avLst/>
            <a:gdLst>
              <a:gd name="T0" fmla="+- 0 10802 114"/>
              <a:gd name="T1" fmla="*/ T0 w 21376"/>
              <a:gd name="T2" fmla="*/ 10800 h 21600"/>
              <a:gd name="T3" fmla="+- 0 10802 114"/>
              <a:gd name="T4" fmla="*/ T3 w 21376"/>
              <a:gd name="T5" fmla="*/ 10800 h 21600"/>
              <a:gd name="T6" fmla="+- 0 10802 114"/>
              <a:gd name="T7" fmla="*/ T6 w 21376"/>
              <a:gd name="T8" fmla="*/ 10800 h 21600"/>
              <a:gd name="T9" fmla="+- 0 10802 114"/>
              <a:gd name="T10" fmla="*/ T9 w 2137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76" h="21600">
                <a:moveTo>
                  <a:pt x="21036" y="18604"/>
                </a:moveTo>
                <a:cubicBezTo>
                  <a:pt x="21454" y="19261"/>
                  <a:pt x="21486" y="19922"/>
                  <a:pt x="21134" y="20586"/>
                </a:cubicBezTo>
                <a:cubicBezTo>
                  <a:pt x="20969" y="20915"/>
                  <a:pt x="20731" y="21168"/>
                  <a:pt x="20427" y="21338"/>
                </a:cubicBezTo>
                <a:cubicBezTo>
                  <a:pt x="20122" y="21514"/>
                  <a:pt x="19797" y="21599"/>
                  <a:pt x="19455" y="21599"/>
                </a:cubicBezTo>
                <a:lnTo>
                  <a:pt x="1928" y="21599"/>
                </a:lnTo>
                <a:cubicBezTo>
                  <a:pt x="1585" y="21599"/>
                  <a:pt x="1263" y="21514"/>
                  <a:pt x="965" y="21338"/>
                </a:cubicBezTo>
                <a:cubicBezTo>
                  <a:pt x="663" y="21168"/>
                  <a:pt x="425" y="20915"/>
                  <a:pt x="248" y="20586"/>
                </a:cubicBezTo>
                <a:cubicBezTo>
                  <a:pt x="-114" y="19914"/>
                  <a:pt x="-80" y="19250"/>
                  <a:pt x="344" y="18604"/>
                </a:cubicBezTo>
                <a:lnTo>
                  <a:pt x="7509" y="7313"/>
                </a:lnTo>
                <a:lnTo>
                  <a:pt x="7509" y="2167"/>
                </a:lnTo>
                <a:lnTo>
                  <a:pt x="6427" y="2167"/>
                </a:lnTo>
                <a:cubicBezTo>
                  <a:pt x="6122" y="2167"/>
                  <a:pt x="5870" y="2061"/>
                  <a:pt x="5670" y="1850"/>
                </a:cubicBezTo>
                <a:cubicBezTo>
                  <a:pt x="5473" y="1638"/>
                  <a:pt x="5371" y="1380"/>
                  <a:pt x="5371" y="1072"/>
                </a:cubicBezTo>
                <a:cubicBezTo>
                  <a:pt x="5371" y="778"/>
                  <a:pt x="5473" y="528"/>
                  <a:pt x="5670" y="320"/>
                </a:cubicBezTo>
                <a:cubicBezTo>
                  <a:pt x="5870" y="108"/>
                  <a:pt x="6122" y="0"/>
                  <a:pt x="6427" y="0"/>
                </a:cubicBezTo>
                <a:lnTo>
                  <a:pt x="14953" y="0"/>
                </a:lnTo>
                <a:cubicBezTo>
                  <a:pt x="15260" y="0"/>
                  <a:pt x="15515" y="108"/>
                  <a:pt x="15724" y="320"/>
                </a:cubicBezTo>
                <a:cubicBezTo>
                  <a:pt x="15933" y="528"/>
                  <a:pt x="16038" y="778"/>
                  <a:pt x="16038" y="1072"/>
                </a:cubicBezTo>
                <a:cubicBezTo>
                  <a:pt x="16038" y="1380"/>
                  <a:pt x="15933" y="1638"/>
                  <a:pt x="15724" y="1850"/>
                </a:cubicBezTo>
                <a:cubicBezTo>
                  <a:pt x="15515" y="2061"/>
                  <a:pt x="15260" y="2167"/>
                  <a:pt x="14953" y="2167"/>
                </a:cubicBezTo>
                <a:lnTo>
                  <a:pt x="13900" y="2167"/>
                </a:lnTo>
                <a:lnTo>
                  <a:pt x="13900" y="7339"/>
                </a:lnTo>
                <a:lnTo>
                  <a:pt x="21036" y="18604"/>
                </a:lnTo>
                <a:close/>
                <a:moveTo>
                  <a:pt x="5261" y="14865"/>
                </a:moveTo>
                <a:lnTo>
                  <a:pt x="16122" y="14865"/>
                </a:lnTo>
                <a:lnTo>
                  <a:pt x="11773" y="7974"/>
                </a:lnTo>
                <a:lnTo>
                  <a:pt x="11773" y="2167"/>
                </a:lnTo>
                <a:lnTo>
                  <a:pt x="9635" y="2167"/>
                </a:lnTo>
                <a:lnTo>
                  <a:pt x="9635" y="7947"/>
                </a:lnTo>
                <a:lnTo>
                  <a:pt x="5261" y="148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76192" tIns="76192" rIns="76192" bIns="76192" anchor="ctr"/>
          <a:lstStyle>
            <a:lvl1pPr defTabSz="684213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defTabSz="684213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s-ES" altLang="es-ES" sz="4300" smtClean="0">
              <a:solidFill>
                <a:srgbClr val="44CEB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6373713" y="12017252"/>
            <a:ext cx="8336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  <a:latin typeface="Roboto Thin"/>
                <a:ea typeface="Tahoma" panose="020B0604030504040204" pitchFamily="34" charset="0"/>
                <a:cs typeface="Tahoma" panose="020B0604030504040204" pitchFamily="34" charset="0"/>
              </a:rPr>
              <a:t> Jornadas (d)Efecto Pasillo Facultad de Ciencias</a:t>
            </a:r>
            <a:endParaRPr lang="es-ES" sz="2400" dirty="0">
              <a:solidFill>
                <a:schemeClr val="bg1">
                  <a:lumMod val="50000"/>
                </a:schemeClr>
              </a:solidFill>
              <a:latin typeface="Roboto Thin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492" y="11726778"/>
            <a:ext cx="893982" cy="893982"/>
          </a:xfrm>
          <a:prstGeom prst="rect">
            <a:avLst/>
          </a:prstGeom>
        </p:spPr>
      </p:pic>
      <p:sp>
        <p:nvSpPr>
          <p:cNvPr id="16" name="TextBox 13"/>
          <p:cNvSpPr txBox="1">
            <a:spLocks noChangeArrowheads="1"/>
          </p:cNvSpPr>
          <p:nvPr/>
        </p:nvSpPr>
        <p:spPr bwMode="auto">
          <a:xfrm>
            <a:off x="1743075" y="1168400"/>
            <a:ext cx="1529397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4000" dirty="0" smtClean="0">
                <a:solidFill>
                  <a:srgbClr val="D53044"/>
                </a:solidFill>
                <a:latin typeface="Roboto Black" charset="0"/>
              </a:rPr>
              <a:t>Sistemas coloidales con aplicación en Nanotecnología y </a:t>
            </a:r>
            <a:r>
              <a:rPr lang="es-ES" altLang="es-ES" sz="4000" dirty="0" err="1" smtClean="0">
                <a:solidFill>
                  <a:srgbClr val="D53044"/>
                </a:solidFill>
                <a:latin typeface="Roboto Black" charset="0"/>
              </a:rPr>
              <a:t>Nanomedicina</a:t>
            </a:r>
            <a:r>
              <a:rPr lang="es-ES" altLang="es-ES" sz="4000" dirty="0" smtClean="0">
                <a:solidFill>
                  <a:srgbClr val="D53044"/>
                </a:solidFill>
                <a:latin typeface="Roboto Black" charset="0"/>
              </a:rPr>
              <a:t> 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07836" y="10034865"/>
            <a:ext cx="2385369" cy="1659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22 CuadroTexto"/>
          <p:cNvSpPr txBox="1"/>
          <p:nvPr/>
        </p:nvSpPr>
        <p:spPr>
          <a:xfrm>
            <a:off x="2522828" y="6970243"/>
            <a:ext cx="30003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</a:rPr>
              <a:t>Nanopartículas</a:t>
            </a:r>
            <a:r>
              <a:rPr kumimoji="0" lang="es-ES_tradnl" sz="2000" b="1" i="0" u="sng" strike="noStrike" kern="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</a:rPr>
              <a:t>  de PLGA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Encapsulación de </a:t>
            </a:r>
            <a:r>
              <a:rPr kumimoji="0" lang="es-ES_tradnl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biomoléculas</a:t>
            </a:r>
            <a:r>
              <a:rPr kumimoji="0" lang="es-ES_tradnl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hidrofílicas</a:t>
            </a:r>
            <a:r>
              <a:rPr kumimoji="0" lang="es-ES_tradnl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s-ES_tradnl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con propiedades </a:t>
            </a:r>
            <a:endParaRPr kumimoji="0" lang="es-ES_tradnl" sz="20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terapéuticas</a:t>
            </a:r>
            <a:endParaRPr kumimoji="0" lang="es-ES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4" name="Imagen 4"/>
          <p:cNvPicPr>
            <a:picLocks noChangeAspect="1"/>
          </p:cNvPicPr>
          <p:nvPr/>
        </p:nvPicPr>
        <p:blipFill>
          <a:blip r:embed="rId5" cstate="print"/>
          <a:srcRect l="47202" t="45745" r="30515" b="26708"/>
          <a:stretch>
            <a:fillRect/>
          </a:stretch>
        </p:blipFill>
        <p:spPr bwMode="auto">
          <a:xfrm>
            <a:off x="3497310" y="9084710"/>
            <a:ext cx="78581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37 Rectángulo"/>
          <p:cNvSpPr/>
          <p:nvPr/>
        </p:nvSpPr>
        <p:spPr>
          <a:xfrm>
            <a:off x="5860106" y="6970243"/>
            <a:ext cx="26432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</a:rPr>
              <a:t>Poliplejos</a:t>
            </a:r>
            <a:r>
              <a:rPr kumimoji="0" lang="es-ES_tradnl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Compactación de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ADN</a:t>
            </a:r>
            <a:endParaRPr kumimoji="0" lang="es-ES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9" name="38 Imagen" descr="polyplex-0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86520" y="9612105"/>
            <a:ext cx="788668" cy="746474"/>
          </a:xfrm>
          <a:prstGeom prst="rect">
            <a:avLst/>
          </a:prstGeom>
        </p:spPr>
      </p:pic>
      <p:pic>
        <p:nvPicPr>
          <p:cNvPr id="40" name="Picture 4" descr="D:\Dropbox\lab\proyecto 2\articulo dendrimeros\graphical abstract\dna-148807_640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66439" y="8387969"/>
            <a:ext cx="1073945" cy="432048"/>
          </a:xfrm>
          <a:prstGeom prst="rect">
            <a:avLst/>
          </a:prstGeom>
          <a:noFill/>
        </p:spPr>
      </p:pic>
      <p:pic>
        <p:nvPicPr>
          <p:cNvPr id="41" name="40 Imagen" descr="pol-0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02544" y="8459977"/>
            <a:ext cx="1500198" cy="159020"/>
          </a:xfrm>
          <a:prstGeom prst="rect">
            <a:avLst/>
          </a:prstGeom>
        </p:spPr>
      </p:pic>
      <p:pic>
        <p:nvPicPr>
          <p:cNvPr id="42" name="41 Imagen" descr="pol-0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02544" y="8676001"/>
            <a:ext cx="1500198" cy="159020"/>
          </a:xfrm>
          <a:prstGeom prst="rect">
            <a:avLst/>
          </a:prstGeom>
        </p:spPr>
      </p:pic>
      <p:pic>
        <p:nvPicPr>
          <p:cNvPr id="43" name="42 Imagen" descr="pol-0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02544" y="8892025"/>
            <a:ext cx="1500198" cy="159020"/>
          </a:xfrm>
          <a:prstGeom prst="rect">
            <a:avLst/>
          </a:prstGeom>
        </p:spPr>
      </p:pic>
      <p:sp>
        <p:nvSpPr>
          <p:cNvPr id="46" name="45 Rectángulo"/>
          <p:cNvSpPr/>
          <p:nvPr/>
        </p:nvSpPr>
        <p:spPr>
          <a:xfrm>
            <a:off x="9295138" y="6970243"/>
            <a:ext cx="250033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s-ES_tradnl" sz="2000" b="1" i="0" u="sng" strike="noStrike" kern="0" cap="none" spc="0" normalizeH="0" baseline="0" noProof="0" dirty="0" err="1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</a:rPr>
              <a:t>N</a:t>
            </a:r>
            <a:r>
              <a:rPr kumimoji="0" lang="es-ES_tradnl" sz="20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</a:rPr>
              <a:t>anoemulsiones</a:t>
            </a:r>
            <a:r>
              <a:rPr kumimoji="0" lang="es-ES_tradnl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de aceite de oliva para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transporte de fármaco </a:t>
            </a:r>
            <a:r>
              <a:rPr kumimoji="0" lang="es-ES_tradnl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hidrofóbico</a:t>
            </a:r>
            <a:r>
              <a:rPr kumimoji="0" lang="es-ES_tradnl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s-ES_tradnl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anticancerígeno</a:t>
            </a:r>
            <a:endParaRPr kumimoji="0" lang="es-ES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7" name="Imagen 9"/>
          <p:cNvPicPr>
            <a:picLocks noChangeAspect="1"/>
          </p:cNvPicPr>
          <p:nvPr/>
        </p:nvPicPr>
        <p:blipFill>
          <a:blip r:embed="rId9" cstate="print"/>
          <a:srcRect l="14767" t="20074" r="68158" b="67443"/>
          <a:stretch>
            <a:fillRect/>
          </a:stretch>
        </p:blipFill>
        <p:spPr bwMode="auto">
          <a:xfrm>
            <a:off x="10172344" y="9516034"/>
            <a:ext cx="810898" cy="767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48 Rectángulo"/>
          <p:cNvSpPr/>
          <p:nvPr/>
        </p:nvSpPr>
        <p:spPr>
          <a:xfrm>
            <a:off x="11795468" y="6970243"/>
            <a:ext cx="26432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</a:rPr>
              <a:t>Exosomas</a:t>
            </a:r>
            <a:r>
              <a:rPr kumimoji="0" lang="es-ES_tradnl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</a:p>
        </p:txBody>
      </p:sp>
      <p:pic>
        <p:nvPicPr>
          <p:cNvPr id="100" name="Picture 5"/>
          <p:cNvPicPr>
            <a:picLocks noChangeAspect="1" noChangeArrowheads="1"/>
          </p:cNvPicPr>
          <p:nvPr/>
        </p:nvPicPr>
        <p:blipFill>
          <a:blip r:embed="rId10" cstate="print"/>
          <a:srcRect t="5405" b="2704"/>
          <a:stretch>
            <a:fillRect/>
          </a:stretch>
        </p:blipFill>
        <p:spPr bwMode="auto">
          <a:xfrm>
            <a:off x="14710610" y="8400830"/>
            <a:ext cx="196043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1" name="Group 108"/>
          <p:cNvGrpSpPr>
            <a:grpSpLocks/>
          </p:cNvGrpSpPr>
          <p:nvPr/>
        </p:nvGrpSpPr>
        <p:grpSpPr bwMode="auto">
          <a:xfrm>
            <a:off x="12998514" y="8718630"/>
            <a:ext cx="1440160" cy="732160"/>
            <a:chOff x="520" y="1008"/>
            <a:chExt cx="1208" cy="688"/>
          </a:xfrm>
        </p:grpSpPr>
        <p:sp>
          <p:nvSpPr>
            <p:cNvPr id="102" name="Line 109"/>
            <p:cNvSpPr>
              <a:spLocks noChangeShapeType="1"/>
            </p:cNvSpPr>
            <p:nvPr/>
          </p:nvSpPr>
          <p:spPr bwMode="auto">
            <a:xfrm flipV="1">
              <a:off x="528" y="1344"/>
              <a:ext cx="144" cy="96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" name="Line 110"/>
            <p:cNvSpPr>
              <a:spLocks noChangeShapeType="1"/>
            </p:cNvSpPr>
            <p:nvPr/>
          </p:nvSpPr>
          <p:spPr bwMode="auto">
            <a:xfrm>
              <a:off x="672" y="1344"/>
              <a:ext cx="144" cy="48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" name="Line 111"/>
            <p:cNvSpPr>
              <a:spLocks noChangeShapeType="1"/>
            </p:cNvSpPr>
            <p:nvPr/>
          </p:nvSpPr>
          <p:spPr bwMode="auto">
            <a:xfrm flipV="1">
              <a:off x="816" y="1248"/>
              <a:ext cx="0" cy="144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Line 112"/>
            <p:cNvSpPr>
              <a:spLocks noChangeShapeType="1"/>
            </p:cNvSpPr>
            <p:nvPr/>
          </p:nvSpPr>
          <p:spPr bwMode="auto">
            <a:xfrm flipH="1">
              <a:off x="720" y="1248"/>
              <a:ext cx="96" cy="192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" name="Line 113"/>
            <p:cNvSpPr>
              <a:spLocks noChangeShapeType="1"/>
            </p:cNvSpPr>
            <p:nvPr/>
          </p:nvSpPr>
          <p:spPr bwMode="auto">
            <a:xfrm flipV="1">
              <a:off x="720" y="1392"/>
              <a:ext cx="192" cy="48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7" name="Line 114"/>
            <p:cNvSpPr>
              <a:spLocks noChangeShapeType="1"/>
            </p:cNvSpPr>
            <p:nvPr/>
          </p:nvSpPr>
          <p:spPr bwMode="auto">
            <a:xfrm flipV="1">
              <a:off x="912" y="1248"/>
              <a:ext cx="48" cy="144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8" name="Line 115"/>
            <p:cNvSpPr>
              <a:spLocks noChangeShapeType="1"/>
            </p:cNvSpPr>
            <p:nvPr/>
          </p:nvSpPr>
          <p:spPr bwMode="auto">
            <a:xfrm flipH="1" flipV="1">
              <a:off x="816" y="1152"/>
              <a:ext cx="144" cy="96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9" name="Line 116"/>
            <p:cNvSpPr>
              <a:spLocks noChangeShapeType="1"/>
            </p:cNvSpPr>
            <p:nvPr/>
          </p:nvSpPr>
          <p:spPr bwMode="auto">
            <a:xfrm flipV="1">
              <a:off x="816" y="1056"/>
              <a:ext cx="192" cy="96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0" name="Line 117"/>
            <p:cNvSpPr>
              <a:spLocks noChangeShapeType="1"/>
            </p:cNvSpPr>
            <p:nvPr/>
          </p:nvSpPr>
          <p:spPr bwMode="auto">
            <a:xfrm>
              <a:off x="1008" y="1056"/>
              <a:ext cx="48" cy="144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1" name="Line 118"/>
            <p:cNvSpPr>
              <a:spLocks noChangeShapeType="1"/>
            </p:cNvSpPr>
            <p:nvPr/>
          </p:nvSpPr>
          <p:spPr bwMode="auto">
            <a:xfrm flipH="1">
              <a:off x="1008" y="1200"/>
              <a:ext cx="48" cy="144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Line 119"/>
            <p:cNvSpPr>
              <a:spLocks noChangeShapeType="1"/>
            </p:cNvSpPr>
            <p:nvPr/>
          </p:nvSpPr>
          <p:spPr bwMode="auto">
            <a:xfrm flipH="1">
              <a:off x="864" y="1344"/>
              <a:ext cx="144" cy="48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3" name="Line 120"/>
            <p:cNvSpPr>
              <a:spLocks noChangeShapeType="1"/>
            </p:cNvSpPr>
            <p:nvPr/>
          </p:nvSpPr>
          <p:spPr bwMode="auto">
            <a:xfrm>
              <a:off x="864" y="1392"/>
              <a:ext cx="96" cy="192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4" name="Line 121"/>
            <p:cNvSpPr>
              <a:spLocks noChangeShapeType="1"/>
            </p:cNvSpPr>
            <p:nvPr/>
          </p:nvSpPr>
          <p:spPr bwMode="auto">
            <a:xfrm flipH="1">
              <a:off x="768" y="1584"/>
              <a:ext cx="192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5" name="Line 122"/>
            <p:cNvSpPr>
              <a:spLocks noChangeShapeType="1"/>
            </p:cNvSpPr>
            <p:nvPr/>
          </p:nvSpPr>
          <p:spPr bwMode="auto">
            <a:xfrm flipV="1">
              <a:off x="768" y="1440"/>
              <a:ext cx="192" cy="144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6" name="Line 123"/>
            <p:cNvSpPr>
              <a:spLocks noChangeShapeType="1"/>
            </p:cNvSpPr>
            <p:nvPr/>
          </p:nvSpPr>
          <p:spPr bwMode="auto">
            <a:xfrm>
              <a:off x="960" y="1440"/>
              <a:ext cx="144" cy="48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7" name="Line 124"/>
            <p:cNvSpPr>
              <a:spLocks noChangeShapeType="1"/>
            </p:cNvSpPr>
            <p:nvPr/>
          </p:nvSpPr>
          <p:spPr bwMode="auto">
            <a:xfrm flipV="1">
              <a:off x="1104" y="1392"/>
              <a:ext cx="144" cy="96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8" name="Line 125"/>
            <p:cNvSpPr>
              <a:spLocks noChangeShapeType="1"/>
            </p:cNvSpPr>
            <p:nvPr/>
          </p:nvSpPr>
          <p:spPr bwMode="auto">
            <a:xfrm flipH="1" flipV="1">
              <a:off x="1152" y="1296"/>
              <a:ext cx="96" cy="96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19" name="Group 126"/>
            <p:cNvGrpSpPr>
              <a:grpSpLocks/>
            </p:cNvGrpSpPr>
            <p:nvPr/>
          </p:nvGrpSpPr>
          <p:grpSpPr bwMode="auto">
            <a:xfrm rot="-8450517">
              <a:off x="1002" y="1174"/>
              <a:ext cx="720" cy="528"/>
              <a:chOff x="1200" y="1152"/>
              <a:chExt cx="720" cy="528"/>
            </a:xfrm>
          </p:grpSpPr>
          <p:sp>
            <p:nvSpPr>
              <p:cNvPr id="132" name="Line 127"/>
              <p:cNvSpPr>
                <a:spLocks noChangeShapeType="1"/>
              </p:cNvSpPr>
              <p:nvPr/>
            </p:nvSpPr>
            <p:spPr bwMode="auto">
              <a:xfrm flipV="1">
                <a:off x="1200" y="1440"/>
                <a:ext cx="144" cy="96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3" name="Line 128"/>
              <p:cNvSpPr>
                <a:spLocks noChangeShapeType="1"/>
              </p:cNvSpPr>
              <p:nvPr/>
            </p:nvSpPr>
            <p:spPr bwMode="auto">
              <a:xfrm>
                <a:off x="1344" y="1440"/>
                <a:ext cx="144" cy="48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4" name="Line 129"/>
              <p:cNvSpPr>
                <a:spLocks noChangeShapeType="1"/>
              </p:cNvSpPr>
              <p:nvPr/>
            </p:nvSpPr>
            <p:spPr bwMode="auto">
              <a:xfrm flipV="1">
                <a:off x="1488" y="1344"/>
                <a:ext cx="0" cy="144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5" name="Line 130"/>
              <p:cNvSpPr>
                <a:spLocks noChangeShapeType="1"/>
              </p:cNvSpPr>
              <p:nvPr/>
            </p:nvSpPr>
            <p:spPr bwMode="auto">
              <a:xfrm flipH="1">
                <a:off x="1392" y="1344"/>
                <a:ext cx="96" cy="192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6" name="Line 131"/>
              <p:cNvSpPr>
                <a:spLocks noChangeShapeType="1"/>
              </p:cNvSpPr>
              <p:nvPr/>
            </p:nvSpPr>
            <p:spPr bwMode="auto">
              <a:xfrm flipV="1">
                <a:off x="1392" y="1488"/>
                <a:ext cx="192" cy="48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7" name="Line 132"/>
              <p:cNvSpPr>
                <a:spLocks noChangeShapeType="1"/>
              </p:cNvSpPr>
              <p:nvPr/>
            </p:nvSpPr>
            <p:spPr bwMode="auto">
              <a:xfrm flipV="1">
                <a:off x="1584" y="1344"/>
                <a:ext cx="48" cy="144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8" name="Line 133"/>
              <p:cNvSpPr>
                <a:spLocks noChangeShapeType="1"/>
              </p:cNvSpPr>
              <p:nvPr/>
            </p:nvSpPr>
            <p:spPr bwMode="auto">
              <a:xfrm flipH="1" flipV="1">
                <a:off x="1488" y="1248"/>
                <a:ext cx="144" cy="96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9" name="Line 134"/>
              <p:cNvSpPr>
                <a:spLocks noChangeShapeType="1"/>
              </p:cNvSpPr>
              <p:nvPr/>
            </p:nvSpPr>
            <p:spPr bwMode="auto">
              <a:xfrm flipV="1">
                <a:off x="1488" y="1152"/>
                <a:ext cx="192" cy="96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0" name="Line 135"/>
              <p:cNvSpPr>
                <a:spLocks noChangeShapeType="1"/>
              </p:cNvSpPr>
              <p:nvPr/>
            </p:nvSpPr>
            <p:spPr bwMode="auto">
              <a:xfrm>
                <a:off x="1680" y="1152"/>
                <a:ext cx="48" cy="144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1" name="Line 136"/>
              <p:cNvSpPr>
                <a:spLocks noChangeShapeType="1"/>
              </p:cNvSpPr>
              <p:nvPr/>
            </p:nvSpPr>
            <p:spPr bwMode="auto">
              <a:xfrm flipH="1">
                <a:off x="1680" y="1296"/>
                <a:ext cx="48" cy="144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2" name="Line 137"/>
              <p:cNvSpPr>
                <a:spLocks noChangeShapeType="1"/>
              </p:cNvSpPr>
              <p:nvPr/>
            </p:nvSpPr>
            <p:spPr bwMode="auto">
              <a:xfrm flipH="1">
                <a:off x="1536" y="1440"/>
                <a:ext cx="144" cy="48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3" name="Line 138"/>
              <p:cNvSpPr>
                <a:spLocks noChangeShapeType="1"/>
              </p:cNvSpPr>
              <p:nvPr/>
            </p:nvSpPr>
            <p:spPr bwMode="auto">
              <a:xfrm>
                <a:off x="1536" y="1488"/>
                <a:ext cx="96" cy="192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4" name="Line 139"/>
              <p:cNvSpPr>
                <a:spLocks noChangeShapeType="1"/>
              </p:cNvSpPr>
              <p:nvPr/>
            </p:nvSpPr>
            <p:spPr bwMode="auto">
              <a:xfrm flipH="1">
                <a:off x="1440" y="1680"/>
                <a:ext cx="192" cy="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5" name="Line 140"/>
              <p:cNvSpPr>
                <a:spLocks noChangeShapeType="1"/>
              </p:cNvSpPr>
              <p:nvPr/>
            </p:nvSpPr>
            <p:spPr bwMode="auto">
              <a:xfrm flipV="1">
                <a:off x="1440" y="1536"/>
                <a:ext cx="192" cy="144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6" name="Line 141"/>
              <p:cNvSpPr>
                <a:spLocks noChangeShapeType="1"/>
              </p:cNvSpPr>
              <p:nvPr/>
            </p:nvSpPr>
            <p:spPr bwMode="auto">
              <a:xfrm>
                <a:off x="1632" y="1536"/>
                <a:ext cx="144" cy="48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7" name="Line 142"/>
              <p:cNvSpPr>
                <a:spLocks noChangeShapeType="1"/>
              </p:cNvSpPr>
              <p:nvPr/>
            </p:nvSpPr>
            <p:spPr bwMode="auto">
              <a:xfrm flipV="1">
                <a:off x="1776" y="1488"/>
                <a:ext cx="144" cy="96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8" name="Line 143"/>
              <p:cNvSpPr>
                <a:spLocks noChangeShapeType="1"/>
              </p:cNvSpPr>
              <p:nvPr/>
            </p:nvSpPr>
            <p:spPr bwMode="auto">
              <a:xfrm flipH="1" flipV="1">
                <a:off x="1824" y="1392"/>
                <a:ext cx="96" cy="96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20" name="Line 144"/>
            <p:cNvSpPr>
              <a:spLocks noChangeShapeType="1"/>
            </p:cNvSpPr>
            <p:nvPr/>
          </p:nvSpPr>
          <p:spPr bwMode="auto">
            <a:xfrm flipH="1" flipV="1">
              <a:off x="1632" y="1392"/>
              <a:ext cx="96" cy="192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1" name="Line 145"/>
            <p:cNvSpPr>
              <a:spLocks noChangeShapeType="1"/>
            </p:cNvSpPr>
            <p:nvPr/>
          </p:nvSpPr>
          <p:spPr bwMode="auto">
            <a:xfrm flipV="1">
              <a:off x="1632" y="1248"/>
              <a:ext cx="96" cy="144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2" name="Line 146"/>
            <p:cNvSpPr>
              <a:spLocks noChangeShapeType="1"/>
            </p:cNvSpPr>
            <p:nvPr/>
          </p:nvSpPr>
          <p:spPr bwMode="auto">
            <a:xfrm flipH="1">
              <a:off x="1536" y="1248"/>
              <a:ext cx="192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3" name="Line 147"/>
            <p:cNvSpPr>
              <a:spLocks noChangeShapeType="1"/>
            </p:cNvSpPr>
            <p:nvPr/>
          </p:nvSpPr>
          <p:spPr bwMode="auto">
            <a:xfrm flipH="1" flipV="1">
              <a:off x="1392" y="1200"/>
              <a:ext cx="144" cy="48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4" name="Line 148"/>
            <p:cNvSpPr>
              <a:spLocks noChangeShapeType="1"/>
            </p:cNvSpPr>
            <p:nvPr/>
          </p:nvSpPr>
          <p:spPr bwMode="auto">
            <a:xfrm flipH="1">
              <a:off x="1248" y="1200"/>
              <a:ext cx="144" cy="96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5" name="Line 149"/>
            <p:cNvSpPr>
              <a:spLocks noChangeShapeType="1"/>
            </p:cNvSpPr>
            <p:nvPr/>
          </p:nvSpPr>
          <p:spPr bwMode="auto">
            <a:xfrm flipH="1" flipV="1">
              <a:off x="1200" y="1104"/>
              <a:ext cx="48" cy="192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6" name="Line 150"/>
            <p:cNvSpPr>
              <a:spLocks noChangeShapeType="1"/>
            </p:cNvSpPr>
            <p:nvPr/>
          </p:nvSpPr>
          <p:spPr bwMode="auto">
            <a:xfrm flipV="1">
              <a:off x="1200" y="1008"/>
              <a:ext cx="144" cy="96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7" name="Line 151"/>
            <p:cNvSpPr>
              <a:spLocks noChangeShapeType="1"/>
            </p:cNvSpPr>
            <p:nvPr/>
          </p:nvSpPr>
          <p:spPr bwMode="auto">
            <a:xfrm>
              <a:off x="1344" y="1008"/>
              <a:ext cx="144" cy="48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8" name="Oval 152"/>
            <p:cNvSpPr>
              <a:spLocks noChangeArrowheads="1"/>
            </p:cNvSpPr>
            <p:nvPr/>
          </p:nvSpPr>
          <p:spPr bwMode="auto">
            <a:xfrm>
              <a:off x="1464" y="1032"/>
              <a:ext cx="48" cy="48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altLang="es-ES_tradnl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9" name="Line 153"/>
            <p:cNvSpPr>
              <a:spLocks noChangeShapeType="1"/>
            </p:cNvSpPr>
            <p:nvPr/>
          </p:nvSpPr>
          <p:spPr bwMode="auto">
            <a:xfrm flipV="1">
              <a:off x="528" y="1056"/>
              <a:ext cx="960" cy="38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0" name="Oval 154"/>
            <p:cNvSpPr>
              <a:spLocks noChangeArrowheads="1"/>
            </p:cNvSpPr>
            <p:nvPr/>
          </p:nvSpPr>
          <p:spPr bwMode="auto">
            <a:xfrm>
              <a:off x="520" y="1408"/>
              <a:ext cx="48" cy="48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altLang="es-ES_tradnl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1" name="Rectangle 155"/>
            <p:cNvSpPr>
              <a:spLocks noChangeArrowheads="1"/>
            </p:cNvSpPr>
            <p:nvPr/>
          </p:nvSpPr>
          <p:spPr bwMode="auto">
            <a:xfrm>
              <a:off x="1056" y="1008"/>
              <a:ext cx="19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altLang="es-ES_tradnl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Times New Roman" pitchFamily="18" charset="0"/>
                </a:rPr>
                <a:t>d</a:t>
              </a:r>
            </a:p>
          </p:txBody>
        </p:sp>
      </p:grpSp>
      <p:sp>
        <p:nvSpPr>
          <p:cNvPr id="149" name="148 Rectángulo"/>
          <p:cNvSpPr/>
          <p:nvPr/>
        </p:nvSpPr>
        <p:spPr>
          <a:xfrm>
            <a:off x="13732221" y="9949168"/>
            <a:ext cx="263245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Nanoparticle Tracking  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Analysis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NTA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</a:t>
            </a:r>
            <a:endParaRPr kumimoji="0" lang="es-E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8247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307138" y="3098800"/>
            <a:ext cx="107299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4400" dirty="0">
                <a:solidFill>
                  <a:srgbClr val="D53044"/>
                </a:solidFill>
              </a:rPr>
              <a:t>¿En qué estoy interesado en colaborar?</a:t>
            </a:r>
            <a:endParaRPr lang="en-US" altLang="es-ES" sz="4400" dirty="0">
              <a:solidFill>
                <a:srgbClr val="D5304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43075" y="5403606"/>
            <a:ext cx="14622463" cy="6001643"/>
          </a:xfrm>
          <a:prstGeom prst="rect">
            <a:avLst/>
          </a:prstGeom>
          <a:noFill/>
        </p:spPr>
        <p:txBody>
          <a:bodyPr spcCol="548640">
            <a:spAutoFit/>
          </a:bodyPr>
          <a:lstStyle/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 smtClean="0">
              <a:latin typeface="Roboto Light"/>
              <a:ea typeface="+mn-ea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 smtClean="0">
              <a:latin typeface="Roboto Light"/>
              <a:ea typeface="+mn-ea"/>
              <a:cs typeface="Roboto Light"/>
            </a:endParaRPr>
          </a:p>
          <a:p>
            <a:r>
              <a:rPr lang="es-ES" sz="2400" b="1" dirty="0" smtClean="0">
                <a:latin typeface="Roboto Light"/>
              </a:rPr>
              <a:t>Investigadores:</a:t>
            </a:r>
          </a:p>
          <a:p>
            <a:endParaRPr lang="es-ES" sz="2400" dirty="0" smtClean="0">
              <a:latin typeface="Roboto Ligh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ES" sz="2400" dirty="0" smtClean="0">
                <a:latin typeface="Roboto Light"/>
              </a:rPr>
              <a:t>Ana Belén </a:t>
            </a:r>
            <a:r>
              <a:rPr lang="es-ES" sz="2400" dirty="0" err="1" smtClean="0">
                <a:latin typeface="Roboto Light"/>
              </a:rPr>
              <a:t>Jódar</a:t>
            </a:r>
            <a:r>
              <a:rPr lang="es-ES" sz="2400" dirty="0" smtClean="0">
                <a:latin typeface="Roboto Light"/>
              </a:rPr>
              <a:t>: </a:t>
            </a:r>
            <a:r>
              <a:rPr lang="es-ES" sz="2400" dirty="0" smtClean="0">
                <a:latin typeface="Roboto Light"/>
                <a:hlinkClick r:id="rId3"/>
              </a:rPr>
              <a:t>ajodar@ugr.es</a:t>
            </a:r>
            <a:endParaRPr lang="es-ES" sz="2400" dirty="0" smtClean="0">
              <a:latin typeface="Roboto Ligh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ES" sz="2400" dirty="0" smtClean="0">
                <a:latin typeface="Roboto Light"/>
              </a:rPr>
              <a:t>José Manuel </a:t>
            </a:r>
            <a:r>
              <a:rPr lang="es-ES" sz="2400" dirty="0" err="1" smtClean="0">
                <a:latin typeface="Roboto Light"/>
              </a:rPr>
              <a:t>Peula</a:t>
            </a:r>
            <a:r>
              <a:rPr lang="es-ES" sz="2400" dirty="0" smtClean="0">
                <a:latin typeface="Roboto Light"/>
              </a:rPr>
              <a:t>: </a:t>
            </a:r>
            <a:r>
              <a:rPr lang="es-ES" sz="2400" dirty="0" smtClean="0">
                <a:latin typeface="Roboto Light"/>
                <a:hlinkClick r:id="rId4"/>
              </a:rPr>
              <a:t>jmpeula@uma.es</a:t>
            </a:r>
            <a:endParaRPr lang="es-ES" sz="2400" dirty="0" smtClean="0">
              <a:latin typeface="Roboto Ligh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ES" sz="2400" dirty="0" smtClean="0">
                <a:latin typeface="Roboto Light"/>
              </a:rPr>
              <a:t>Teresa del Castillo: </a:t>
            </a:r>
            <a:r>
              <a:rPr lang="es-ES" sz="2400" dirty="0" smtClean="0">
                <a:latin typeface="Roboto Light"/>
                <a:hlinkClick r:id="rId5"/>
              </a:rPr>
              <a:t>tdelcastillo@ugr.es</a:t>
            </a:r>
            <a:endParaRPr lang="es-ES" sz="2400" dirty="0" smtClean="0">
              <a:latin typeface="Roboto Ligh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ES" sz="2400" dirty="0" smtClean="0">
                <a:latin typeface="Roboto Light"/>
              </a:rPr>
              <a:t>Antonio Martín: </a:t>
            </a:r>
            <a:r>
              <a:rPr lang="es-ES" sz="2400" dirty="0" smtClean="0">
                <a:latin typeface="Roboto Light"/>
                <a:hlinkClick r:id="rId6"/>
              </a:rPr>
              <a:t>amartinr@ugr.es</a:t>
            </a:r>
            <a:endParaRPr lang="es-ES" sz="2400" dirty="0" smtClean="0">
              <a:latin typeface="Roboto Ligh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ES" sz="2400" dirty="0" smtClean="0">
                <a:latin typeface="Roboto Light"/>
              </a:rPr>
              <a:t>Juan Luis Ortega: </a:t>
            </a:r>
            <a:r>
              <a:rPr lang="es-ES" sz="2400" dirty="0" smtClean="0">
                <a:latin typeface="Roboto Light"/>
                <a:hlinkClick r:id="rId7"/>
              </a:rPr>
              <a:t>jlortega@ugr.es</a:t>
            </a:r>
            <a:endParaRPr lang="es-ES" sz="2400" dirty="0" smtClean="0">
              <a:latin typeface="Roboto Light"/>
            </a:endParaRPr>
          </a:p>
          <a:p>
            <a:pPr marL="285750" indent="-285750">
              <a:buFont typeface="Arial" pitchFamily="34" charset="0"/>
              <a:buChar char="•"/>
            </a:pPr>
            <a:endParaRPr lang="es-ES" sz="2400" dirty="0" smtClean="0">
              <a:latin typeface="Roboto Light"/>
            </a:endParaRPr>
          </a:p>
          <a:p>
            <a:r>
              <a:rPr lang="es-ES" sz="2400" b="1" dirty="0" smtClean="0">
                <a:latin typeface="Roboto Light"/>
              </a:rPr>
              <a:t>Colaboraciones:</a:t>
            </a:r>
          </a:p>
          <a:p>
            <a:endParaRPr lang="es-ES" sz="2400" b="1" dirty="0" smtClean="0">
              <a:latin typeface="Roboto 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2400" b="1" dirty="0" smtClean="0">
                <a:solidFill>
                  <a:schemeClr val="accent1"/>
                </a:solidFill>
                <a:latin typeface="Roboto Light"/>
              </a:rPr>
              <a:t>Dr. Galindo, </a:t>
            </a:r>
            <a:r>
              <a:rPr lang="es-ES_tradnl" sz="2400" dirty="0" smtClean="0">
                <a:latin typeface="Roboto Light"/>
              </a:rPr>
              <a:t>Dpto. de Estomatología, UGR</a:t>
            </a:r>
            <a:endParaRPr lang="es-ES_tradnl" sz="2400" b="1" dirty="0" smtClean="0">
              <a:solidFill>
                <a:schemeClr val="accent1"/>
              </a:solidFill>
              <a:latin typeface="Roboto Light"/>
            </a:endParaRPr>
          </a:p>
          <a:p>
            <a:pPr>
              <a:buFont typeface="Arial" pitchFamily="34" charset="0"/>
              <a:buChar char="•"/>
            </a:pPr>
            <a:r>
              <a:rPr lang="es-ES_tradnl" sz="2400" b="1" dirty="0" smtClean="0">
                <a:solidFill>
                  <a:schemeClr val="accent1"/>
                </a:solidFill>
                <a:latin typeface="Roboto Light"/>
              </a:rPr>
              <a:t>   Dr. </a:t>
            </a:r>
            <a:r>
              <a:rPr lang="es-ES_tradnl" sz="2400" b="1" dirty="0" err="1" smtClean="0">
                <a:solidFill>
                  <a:schemeClr val="accent1"/>
                </a:solidFill>
                <a:latin typeface="Roboto Light"/>
              </a:rPr>
              <a:t>Santoyo</a:t>
            </a:r>
            <a:r>
              <a:rPr lang="es-ES_tradnl" sz="2400" b="1" dirty="0" smtClean="0">
                <a:latin typeface="Roboto Light"/>
              </a:rPr>
              <a:t>, </a:t>
            </a:r>
            <a:r>
              <a:rPr lang="es-ES_tradnl" sz="2400" dirty="0" smtClean="0">
                <a:latin typeface="Roboto Light"/>
              </a:rPr>
              <a:t>Dpto.</a:t>
            </a:r>
            <a:r>
              <a:rPr lang="es-ES_tradnl" sz="2400" b="1" dirty="0" smtClean="0">
                <a:latin typeface="Roboto Light"/>
              </a:rPr>
              <a:t> </a:t>
            </a:r>
            <a:r>
              <a:rPr lang="es-ES_tradnl" sz="2400" dirty="0" smtClean="0">
                <a:latin typeface="Roboto Light"/>
              </a:rPr>
              <a:t>Química Orgánica, UGR</a:t>
            </a:r>
          </a:p>
          <a:p>
            <a:pPr>
              <a:buFont typeface="Arial" pitchFamily="34" charset="0"/>
              <a:buChar char="•"/>
            </a:pPr>
            <a:r>
              <a:rPr lang="es-ES_tradnl" sz="2400" b="1" dirty="0" smtClean="0">
                <a:solidFill>
                  <a:schemeClr val="accent1"/>
                </a:solidFill>
                <a:latin typeface="Roboto Light"/>
              </a:rPr>
              <a:t>   Dr. Salto</a:t>
            </a:r>
            <a:r>
              <a:rPr lang="es-ES_tradnl" sz="2400" b="1" dirty="0" smtClean="0">
                <a:latin typeface="Roboto Light"/>
              </a:rPr>
              <a:t>,</a:t>
            </a:r>
            <a:r>
              <a:rPr lang="es-ES_tradnl" sz="2400" dirty="0" smtClean="0">
                <a:latin typeface="Roboto Light"/>
              </a:rPr>
              <a:t> Dpto. de Bioquímica y Biología  Molecular II , UGR. 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_tradnl" sz="2400" b="1" dirty="0" smtClean="0">
                <a:solidFill>
                  <a:schemeClr val="accent1"/>
                </a:solidFill>
                <a:latin typeface="Roboto Light"/>
              </a:rPr>
              <a:t>Dr. </a:t>
            </a:r>
            <a:r>
              <a:rPr lang="es-ES_tradnl" sz="2400" b="1" dirty="0" err="1" smtClean="0">
                <a:solidFill>
                  <a:schemeClr val="accent1"/>
                </a:solidFill>
                <a:latin typeface="Roboto Light"/>
              </a:rPr>
              <a:t>Marchal</a:t>
            </a:r>
            <a:r>
              <a:rPr lang="es-ES_tradnl" sz="2400" b="1" dirty="0" smtClean="0">
                <a:solidFill>
                  <a:schemeClr val="accent1"/>
                </a:solidFill>
                <a:latin typeface="Roboto Light"/>
              </a:rPr>
              <a:t>, </a:t>
            </a:r>
            <a:r>
              <a:rPr lang="es-ES_tradnl" sz="2400" dirty="0" smtClean="0">
                <a:latin typeface="Roboto Light"/>
              </a:rPr>
              <a:t>Dpto. de Anatomía y Embriología Humana, (IBIMER), UGR.</a:t>
            </a:r>
            <a:endParaRPr lang="en-US" sz="2400" dirty="0">
              <a:latin typeface="Roboto Light"/>
              <a:ea typeface="+mn-ea"/>
              <a:cs typeface="Roboto Light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27163" y="1270000"/>
            <a:ext cx="150812" cy="903288"/>
          </a:xfrm>
          <a:prstGeom prst="rect">
            <a:avLst/>
          </a:prstGeom>
          <a:solidFill>
            <a:srgbClr val="3A3B3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s-ES_tradnl" altLang="es-ES" sz="3600" smtClean="0">
              <a:solidFill>
                <a:schemeClr val="accent1"/>
              </a:solidFill>
            </a:endParaRPr>
          </a:p>
        </p:txBody>
      </p:sp>
      <p:sp>
        <p:nvSpPr>
          <p:cNvPr id="10" name="AutoShape 3"/>
          <p:cNvSpPr>
            <a:spLocks/>
          </p:cNvSpPr>
          <p:nvPr/>
        </p:nvSpPr>
        <p:spPr bwMode="auto">
          <a:xfrm>
            <a:off x="2490788" y="2609850"/>
            <a:ext cx="2998787" cy="2998788"/>
          </a:xfrm>
          <a:prstGeom prst="diamond">
            <a:avLst/>
          </a:prstGeom>
          <a:solidFill>
            <a:srgbClr val="D53044">
              <a:alpha val="94901"/>
            </a:srgbClr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sz="3600">
              <a:latin typeface="Calibri" pitchFamily="34" charset="0"/>
            </a:endParaRP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6307138" y="3890963"/>
            <a:ext cx="112903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2800" b="1" dirty="0" err="1" smtClean="0">
                <a:latin typeface="Roboto Regular" charset="0"/>
              </a:rPr>
              <a:t>Grupos</a:t>
            </a:r>
            <a:r>
              <a:rPr lang="en-US" altLang="es-ES" sz="2800" b="1" dirty="0" smtClean="0">
                <a:latin typeface="Roboto Regular" charset="0"/>
              </a:rPr>
              <a:t> </a:t>
            </a:r>
            <a:r>
              <a:rPr lang="en-US" altLang="es-ES" sz="2800" b="1" dirty="0" err="1" smtClean="0">
                <a:latin typeface="Roboto Regular" charset="0"/>
              </a:rPr>
              <a:t>que</a:t>
            </a:r>
            <a:r>
              <a:rPr lang="en-US" altLang="es-ES" sz="2800" b="1" dirty="0" smtClean="0">
                <a:latin typeface="Roboto Regular" charset="0"/>
              </a:rPr>
              <a:t> </a:t>
            </a:r>
            <a:r>
              <a:rPr lang="en-US" altLang="es-ES" sz="2800" b="1" dirty="0" err="1" smtClean="0">
                <a:latin typeface="Roboto Regular" charset="0"/>
              </a:rPr>
              <a:t>dispongan</a:t>
            </a:r>
            <a:r>
              <a:rPr lang="en-US" altLang="es-ES" sz="2800" b="1" dirty="0" smtClean="0">
                <a:latin typeface="Roboto Regular" charset="0"/>
              </a:rPr>
              <a:t> de </a:t>
            </a:r>
            <a:r>
              <a:rPr lang="en-US" altLang="es-ES" sz="2800" b="1" dirty="0" err="1" smtClean="0">
                <a:latin typeface="Roboto Regular" charset="0"/>
              </a:rPr>
              <a:t>materiales</a:t>
            </a:r>
            <a:r>
              <a:rPr lang="en-US" altLang="es-ES" sz="2800" b="1" dirty="0" smtClean="0">
                <a:latin typeface="Roboto Regular" charset="0"/>
              </a:rPr>
              <a:t> (</a:t>
            </a:r>
            <a:r>
              <a:rPr lang="en-US" altLang="es-ES" sz="2800" b="1" dirty="0" err="1" smtClean="0">
                <a:latin typeface="Roboto Regular" charset="0"/>
              </a:rPr>
              <a:t>polímeros</a:t>
            </a:r>
            <a:r>
              <a:rPr lang="en-US" altLang="es-ES" sz="2800" b="1" dirty="0" smtClean="0">
                <a:latin typeface="Roboto Regular" charset="0"/>
              </a:rPr>
              <a:t>) </a:t>
            </a:r>
            <a:r>
              <a:rPr lang="en-US" altLang="es-ES" sz="2800" b="1" dirty="0" err="1" smtClean="0">
                <a:latin typeface="Roboto Regular" charset="0"/>
              </a:rPr>
              <a:t>novedosos</a:t>
            </a:r>
            <a:r>
              <a:rPr lang="en-US" altLang="es-ES" sz="2800" b="1" dirty="0" smtClean="0">
                <a:latin typeface="Roboto Regular" charset="0"/>
              </a:rPr>
              <a:t> con los </a:t>
            </a:r>
            <a:r>
              <a:rPr lang="en-US" altLang="es-ES" sz="2800" b="1" dirty="0" err="1" smtClean="0">
                <a:latin typeface="Roboto Regular" charset="0"/>
              </a:rPr>
              <a:t>que</a:t>
            </a:r>
            <a:r>
              <a:rPr lang="en-US" altLang="es-ES" sz="2800" b="1" dirty="0" smtClean="0">
                <a:latin typeface="Roboto Regular" charset="0"/>
              </a:rPr>
              <a:t> </a:t>
            </a:r>
            <a:r>
              <a:rPr lang="en-US" altLang="es-ES" sz="2800" b="1" dirty="0" err="1" smtClean="0">
                <a:latin typeface="Roboto Regular" charset="0"/>
              </a:rPr>
              <a:t>formular</a:t>
            </a:r>
            <a:r>
              <a:rPr lang="en-US" altLang="es-ES" sz="2800" b="1" dirty="0" smtClean="0">
                <a:latin typeface="Roboto Regular" charset="0"/>
              </a:rPr>
              <a:t> </a:t>
            </a:r>
            <a:r>
              <a:rPr lang="en-US" altLang="es-ES" sz="2800" b="1" dirty="0" err="1" smtClean="0">
                <a:latin typeface="Roboto Regular" charset="0"/>
              </a:rPr>
              <a:t>transportadores</a:t>
            </a:r>
            <a:r>
              <a:rPr lang="en-US" altLang="es-ES" sz="2800" b="1" dirty="0" smtClean="0">
                <a:latin typeface="Roboto Regular" charset="0"/>
              </a:rPr>
              <a:t> de </a:t>
            </a:r>
            <a:r>
              <a:rPr lang="en-US" altLang="es-ES" sz="2800" b="1" dirty="0" err="1" smtClean="0">
                <a:latin typeface="Roboto Regular" charset="0"/>
              </a:rPr>
              <a:t>biomoléculas</a:t>
            </a:r>
            <a:r>
              <a:rPr lang="en-US" altLang="es-ES" sz="2800" b="1" dirty="0" smtClean="0">
                <a:latin typeface="Roboto Regular" charset="0"/>
              </a:rPr>
              <a:t> de </a:t>
            </a:r>
            <a:r>
              <a:rPr lang="en-US" altLang="es-ES" sz="2800" b="1" dirty="0" err="1" smtClean="0">
                <a:latin typeface="Roboto Regular" charset="0"/>
              </a:rPr>
              <a:t>interés</a:t>
            </a:r>
            <a:r>
              <a:rPr lang="en-US" altLang="es-ES" sz="2800" b="1" dirty="0" smtClean="0">
                <a:latin typeface="Roboto Regular" charset="0"/>
              </a:rPr>
              <a:t>.</a:t>
            </a:r>
            <a:endParaRPr lang="en-US" altLang="es-ES" sz="2800" b="1" dirty="0">
              <a:latin typeface="Roboto Regular" charset="0"/>
            </a:endParaRPr>
          </a:p>
        </p:txBody>
      </p:sp>
      <p:sp>
        <p:nvSpPr>
          <p:cNvPr id="13" name="AutoShape 131"/>
          <p:cNvSpPr>
            <a:spLocks/>
          </p:cNvSpPr>
          <p:nvPr/>
        </p:nvSpPr>
        <p:spPr bwMode="auto">
          <a:xfrm>
            <a:off x="3619500" y="3621088"/>
            <a:ext cx="673100" cy="766762"/>
          </a:xfrm>
          <a:custGeom>
            <a:avLst/>
            <a:gdLst>
              <a:gd name="T0" fmla="*/ 10800 w 21600"/>
              <a:gd name="T1" fmla="+- 0 10800 114"/>
              <a:gd name="T2" fmla="*/ 10800 h 21373"/>
              <a:gd name="T3" fmla="*/ 10800 w 21600"/>
              <a:gd name="T4" fmla="+- 0 10800 114"/>
              <a:gd name="T5" fmla="*/ 10800 h 21373"/>
              <a:gd name="T6" fmla="*/ 10800 w 21600"/>
              <a:gd name="T7" fmla="+- 0 10800 114"/>
              <a:gd name="T8" fmla="*/ 10800 h 21373"/>
              <a:gd name="T9" fmla="*/ 10800 w 21600"/>
              <a:gd name="T10" fmla="+- 0 10800 114"/>
              <a:gd name="T11" fmla="*/ 10800 h 21373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373">
                <a:moveTo>
                  <a:pt x="13251" y="718"/>
                </a:moveTo>
                <a:cubicBezTo>
                  <a:pt x="13802" y="111"/>
                  <a:pt x="14278" y="-114"/>
                  <a:pt x="14670" y="54"/>
                </a:cubicBezTo>
                <a:cubicBezTo>
                  <a:pt x="15062" y="219"/>
                  <a:pt x="15263" y="737"/>
                  <a:pt x="15263" y="1596"/>
                </a:cubicBezTo>
                <a:lnTo>
                  <a:pt x="15263" y="19775"/>
                </a:lnTo>
                <a:cubicBezTo>
                  <a:pt x="15263" y="20634"/>
                  <a:pt x="15065" y="21152"/>
                  <a:pt x="14681" y="21320"/>
                </a:cubicBezTo>
                <a:cubicBezTo>
                  <a:pt x="14292" y="21486"/>
                  <a:pt x="13816" y="21264"/>
                  <a:pt x="13251" y="20656"/>
                </a:cubicBezTo>
                <a:lnTo>
                  <a:pt x="7758" y="14803"/>
                </a:lnTo>
                <a:lnTo>
                  <a:pt x="660" y="14803"/>
                </a:lnTo>
                <a:cubicBezTo>
                  <a:pt x="480" y="14803"/>
                  <a:pt x="324" y="14736"/>
                  <a:pt x="194" y="14604"/>
                </a:cubicBezTo>
                <a:cubicBezTo>
                  <a:pt x="67" y="14473"/>
                  <a:pt x="0" y="14304"/>
                  <a:pt x="0" y="14098"/>
                </a:cubicBezTo>
                <a:lnTo>
                  <a:pt x="0" y="7277"/>
                </a:lnTo>
                <a:cubicBezTo>
                  <a:pt x="0" y="7082"/>
                  <a:pt x="67" y="6917"/>
                  <a:pt x="194" y="6778"/>
                </a:cubicBezTo>
                <a:cubicBezTo>
                  <a:pt x="324" y="6643"/>
                  <a:pt x="480" y="6571"/>
                  <a:pt x="660" y="6571"/>
                </a:cubicBezTo>
                <a:lnTo>
                  <a:pt x="7758" y="6571"/>
                </a:lnTo>
                <a:lnTo>
                  <a:pt x="13251" y="718"/>
                </a:lnTo>
                <a:close/>
                <a:moveTo>
                  <a:pt x="18002" y="3322"/>
                </a:moveTo>
                <a:cubicBezTo>
                  <a:pt x="18331" y="3127"/>
                  <a:pt x="18666" y="3086"/>
                  <a:pt x="19023" y="3179"/>
                </a:cubicBezTo>
                <a:cubicBezTo>
                  <a:pt x="19379" y="3273"/>
                  <a:pt x="19654" y="3495"/>
                  <a:pt x="19838" y="3844"/>
                </a:cubicBezTo>
                <a:cubicBezTo>
                  <a:pt x="21017" y="6023"/>
                  <a:pt x="21599" y="8301"/>
                  <a:pt x="21599" y="10687"/>
                </a:cubicBezTo>
                <a:cubicBezTo>
                  <a:pt x="21599" y="13092"/>
                  <a:pt x="21017" y="15373"/>
                  <a:pt x="19838" y="17527"/>
                </a:cubicBezTo>
                <a:cubicBezTo>
                  <a:pt x="19584" y="18018"/>
                  <a:pt x="19189" y="18266"/>
                  <a:pt x="18659" y="18266"/>
                </a:cubicBezTo>
                <a:cubicBezTo>
                  <a:pt x="18437" y="18266"/>
                  <a:pt x="18214" y="18195"/>
                  <a:pt x="17999" y="18049"/>
                </a:cubicBezTo>
                <a:cubicBezTo>
                  <a:pt x="17671" y="17857"/>
                  <a:pt x="17459" y="17572"/>
                  <a:pt x="17353" y="17189"/>
                </a:cubicBezTo>
                <a:cubicBezTo>
                  <a:pt x="17254" y="16807"/>
                  <a:pt x="17289" y="16439"/>
                  <a:pt x="17473" y="16090"/>
                </a:cubicBezTo>
                <a:cubicBezTo>
                  <a:pt x="18419" y="14353"/>
                  <a:pt x="18892" y="12552"/>
                  <a:pt x="18892" y="10687"/>
                </a:cubicBezTo>
                <a:cubicBezTo>
                  <a:pt x="18892" y="8819"/>
                  <a:pt x="18415" y="7014"/>
                  <a:pt x="17473" y="5277"/>
                </a:cubicBezTo>
                <a:cubicBezTo>
                  <a:pt x="17289" y="4932"/>
                  <a:pt x="17254" y="4567"/>
                  <a:pt x="17353" y="4181"/>
                </a:cubicBezTo>
                <a:cubicBezTo>
                  <a:pt x="17459" y="3802"/>
                  <a:pt x="17674" y="3514"/>
                  <a:pt x="18002" y="3322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  <a:extLst/>
        </p:spPr>
        <p:txBody>
          <a:bodyPr lIns="28571" tIns="28571" rIns="28571" bIns="28571" anchor="ctr"/>
          <a:lstStyle>
            <a:lvl1pPr defTabSz="255588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defTabSz="255588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s-ES" altLang="es-ES" sz="1500" smtClean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18" name="TextBox 13"/>
          <p:cNvSpPr txBox="1">
            <a:spLocks noChangeArrowheads="1"/>
          </p:cNvSpPr>
          <p:nvPr/>
        </p:nvSpPr>
        <p:spPr bwMode="auto">
          <a:xfrm>
            <a:off x="1743075" y="1168400"/>
            <a:ext cx="1529397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4000" dirty="0" smtClean="0">
                <a:solidFill>
                  <a:srgbClr val="D53044"/>
                </a:solidFill>
                <a:latin typeface="Roboto Black" charset="0"/>
              </a:rPr>
              <a:t>Sistemas coloidales con aplicación en Nanotecnología y </a:t>
            </a:r>
            <a:r>
              <a:rPr lang="es-ES" altLang="es-ES" sz="4000" dirty="0" err="1" smtClean="0">
                <a:solidFill>
                  <a:srgbClr val="D53044"/>
                </a:solidFill>
                <a:latin typeface="Roboto Black" charset="0"/>
              </a:rPr>
              <a:t>Nanomedicina</a:t>
            </a:r>
            <a:r>
              <a:rPr lang="es-ES" altLang="es-ES" sz="4000" dirty="0" smtClean="0">
                <a:solidFill>
                  <a:srgbClr val="D53044"/>
                </a:solidFill>
                <a:latin typeface="Roboto Black" charset="0"/>
              </a:rPr>
              <a:t> 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6373713" y="12017252"/>
            <a:ext cx="8336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  <a:latin typeface="Roboto Thin"/>
                <a:ea typeface="Tahoma" panose="020B0604030504040204" pitchFamily="34" charset="0"/>
                <a:cs typeface="Tahoma" panose="020B0604030504040204" pitchFamily="34" charset="0"/>
              </a:rPr>
              <a:t> Jornadas (d)Efecto Pasillo Facultad de Ciencias</a:t>
            </a:r>
            <a:endParaRPr lang="es-ES" sz="2400" dirty="0">
              <a:solidFill>
                <a:schemeClr val="bg1">
                  <a:lumMod val="50000"/>
                </a:schemeClr>
              </a:solidFill>
              <a:latin typeface="Roboto Thin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" name="19 Imagen"/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492" y="11726778"/>
            <a:ext cx="893982" cy="8939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307138" y="3098800"/>
            <a:ext cx="87153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4400" dirty="0">
                <a:solidFill>
                  <a:srgbClr val="D53044"/>
                </a:solidFill>
              </a:rPr>
              <a:t>¿</a:t>
            </a:r>
            <a:r>
              <a:rPr lang="en-US" altLang="es-ES" sz="4400" dirty="0" err="1">
                <a:solidFill>
                  <a:srgbClr val="D53044"/>
                </a:solidFill>
              </a:rPr>
              <a:t>Qué</a:t>
            </a:r>
            <a:r>
              <a:rPr lang="en-US" altLang="es-ES" sz="4400" dirty="0">
                <a:solidFill>
                  <a:srgbClr val="D53044"/>
                </a:solidFill>
              </a:rPr>
              <a:t> </a:t>
            </a:r>
            <a:r>
              <a:rPr lang="en-US" altLang="es-ES" sz="4400" dirty="0" err="1">
                <a:solidFill>
                  <a:srgbClr val="D53044"/>
                </a:solidFill>
              </a:rPr>
              <a:t>sabemos</a:t>
            </a:r>
            <a:r>
              <a:rPr lang="en-US" altLang="es-ES" sz="4400" dirty="0">
                <a:solidFill>
                  <a:srgbClr val="D53044"/>
                </a:solidFill>
              </a:rPr>
              <a:t> </a:t>
            </a:r>
            <a:r>
              <a:rPr lang="en-US" altLang="es-ES" sz="4400" dirty="0" err="1">
                <a:solidFill>
                  <a:srgbClr val="D53044"/>
                </a:solidFill>
              </a:rPr>
              <a:t>hacer</a:t>
            </a:r>
            <a:r>
              <a:rPr lang="en-US" altLang="es-ES" sz="4400" dirty="0">
                <a:solidFill>
                  <a:srgbClr val="D53044"/>
                </a:solidFill>
              </a:rPr>
              <a:t>?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27163" y="1270000"/>
            <a:ext cx="150812" cy="903288"/>
          </a:xfrm>
          <a:prstGeom prst="rect">
            <a:avLst/>
          </a:prstGeom>
          <a:solidFill>
            <a:srgbClr val="3A3B3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s-ES_tradnl" altLang="es-ES" sz="3600" smtClean="0">
              <a:solidFill>
                <a:schemeClr val="accent1"/>
              </a:solidFill>
            </a:endParaRPr>
          </a:p>
        </p:txBody>
      </p:sp>
      <p:sp>
        <p:nvSpPr>
          <p:cNvPr id="10" name="AutoShape 3"/>
          <p:cNvSpPr>
            <a:spLocks/>
          </p:cNvSpPr>
          <p:nvPr/>
        </p:nvSpPr>
        <p:spPr bwMode="auto">
          <a:xfrm>
            <a:off x="2489993" y="2566696"/>
            <a:ext cx="2998787" cy="2998788"/>
          </a:xfrm>
          <a:prstGeom prst="diamond">
            <a:avLst/>
          </a:prstGeom>
          <a:solidFill>
            <a:srgbClr val="D53044">
              <a:alpha val="94901"/>
            </a:srgbClr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sz="3600">
              <a:latin typeface="Calibri" pitchFamily="34" charset="0"/>
            </a:endParaRPr>
          </a:p>
        </p:txBody>
      </p:sp>
      <p:sp>
        <p:nvSpPr>
          <p:cNvPr id="11" name="AutoShape 12"/>
          <p:cNvSpPr>
            <a:spLocks/>
          </p:cNvSpPr>
          <p:nvPr/>
        </p:nvSpPr>
        <p:spPr bwMode="auto">
          <a:xfrm>
            <a:off x="3552825" y="3541713"/>
            <a:ext cx="873125" cy="958850"/>
          </a:xfrm>
          <a:custGeom>
            <a:avLst/>
            <a:gdLst>
              <a:gd name="T0" fmla="+- 0 10802 114"/>
              <a:gd name="T1" fmla="*/ T0 w 21376"/>
              <a:gd name="T2" fmla="*/ 10800 h 21600"/>
              <a:gd name="T3" fmla="+- 0 10802 114"/>
              <a:gd name="T4" fmla="*/ T3 w 21376"/>
              <a:gd name="T5" fmla="*/ 10800 h 21600"/>
              <a:gd name="T6" fmla="+- 0 10802 114"/>
              <a:gd name="T7" fmla="*/ T6 w 21376"/>
              <a:gd name="T8" fmla="*/ 10800 h 21600"/>
              <a:gd name="T9" fmla="+- 0 10802 114"/>
              <a:gd name="T10" fmla="*/ T9 w 2137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76" h="21600">
                <a:moveTo>
                  <a:pt x="21036" y="18604"/>
                </a:moveTo>
                <a:cubicBezTo>
                  <a:pt x="21454" y="19261"/>
                  <a:pt x="21486" y="19922"/>
                  <a:pt x="21134" y="20586"/>
                </a:cubicBezTo>
                <a:cubicBezTo>
                  <a:pt x="20969" y="20915"/>
                  <a:pt x="20731" y="21168"/>
                  <a:pt x="20427" y="21338"/>
                </a:cubicBezTo>
                <a:cubicBezTo>
                  <a:pt x="20122" y="21514"/>
                  <a:pt x="19797" y="21599"/>
                  <a:pt x="19455" y="21599"/>
                </a:cubicBezTo>
                <a:lnTo>
                  <a:pt x="1928" y="21599"/>
                </a:lnTo>
                <a:cubicBezTo>
                  <a:pt x="1585" y="21599"/>
                  <a:pt x="1263" y="21514"/>
                  <a:pt x="965" y="21338"/>
                </a:cubicBezTo>
                <a:cubicBezTo>
                  <a:pt x="663" y="21168"/>
                  <a:pt x="425" y="20915"/>
                  <a:pt x="248" y="20586"/>
                </a:cubicBezTo>
                <a:cubicBezTo>
                  <a:pt x="-114" y="19914"/>
                  <a:pt x="-80" y="19250"/>
                  <a:pt x="344" y="18604"/>
                </a:cubicBezTo>
                <a:lnTo>
                  <a:pt x="7509" y="7313"/>
                </a:lnTo>
                <a:lnTo>
                  <a:pt x="7509" y="2167"/>
                </a:lnTo>
                <a:lnTo>
                  <a:pt x="6427" y="2167"/>
                </a:lnTo>
                <a:cubicBezTo>
                  <a:pt x="6122" y="2167"/>
                  <a:pt x="5870" y="2061"/>
                  <a:pt x="5670" y="1850"/>
                </a:cubicBezTo>
                <a:cubicBezTo>
                  <a:pt x="5473" y="1638"/>
                  <a:pt x="5371" y="1380"/>
                  <a:pt x="5371" y="1072"/>
                </a:cubicBezTo>
                <a:cubicBezTo>
                  <a:pt x="5371" y="778"/>
                  <a:pt x="5473" y="528"/>
                  <a:pt x="5670" y="320"/>
                </a:cubicBezTo>
                <a:cubicBezTo>
                  <a:pt x="5870" y="108"/>
                  <a:pt x="6122" y="0"/>
                  <a:pt x="6427" y="0"/>
                </a:cubicBezTo>
                <a:lnTo>
                  <a:pt x="14953" y="0"/>
                </a:lnTo>
                <a:cubicBezTo>
                  <a:pt x="15260" y="0"/>
                  <a:pt x="15515" y="108"/>
                  <a:pt x="15724" y="320"/>
                </a:cubicBezTo>
                <a:cubicBezTo>
                  <a:pt x="15933" y="528"/>
                  <a:pt x="16038" y="778"/>
                  <a:pt x="16038" y="1072"/>
                </a:cubicBezTo>
                <a:cubicBezTo>
                  <a:pt x="16038" y="1380"/>
                  <a:pt x="15933" y="1638"/>
                  <a:pt x="15724" y="1850"/>
                </a:cubicBezTo>
                <a:cubicBezTo>
                  <a:pt x="15515" y="2061"/>
                  <a:pt x="15260" y="2167"/>
                  <a:pt x="14953" y="2167"/>
                </a:cubicBezTo>
                <a:lnTo>
                  <a:pt x="13900" y="2167"/>
                </a:lnTo>
                <a:lnTo>
                  <a:pt x="13900" y="7339"/>
                </a:lnTo>
                <a:lnTo>
                  <a:pt x="21036" y="18604"/>
                </a:lnTo>
                <a:close/>
                <a:moveTo>
                  <a:pt x="5261" y="14865"/>
                </a:moveTo>
                <a:lnTo>
                  <a:pt x="16122" y="14865"/>
                </a:lnTo>
                <a:lnTo>
                  <a:pt x="11773" y="7974"/>
                </a:lnTo>
                <a:lnTo>
                  <a:pt x="11773" y="2167"/>
                </a:lnTo>
                <a:lnTo>
                  <a:pt x="9635" y="2167"/>
                </a:lnTo>
                <a:lnTo>
                  <a:pt x="9635" y="7947"/>
                </a:lnTo>
                <a:lnTo>
                  <a:pt x="5261" y="148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76192" tIns="76192" rIns="76192" bIns="76192" anchor="ctr"/>
          <a:lstStyle>
            <a:lvl1pPr defTabSz="684213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defTabSz="684213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s-ES" altLang="es-ES" sz="4300" smtClean="0">
              <a:solidFill>
                <a:srgbClr val="44CEB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17" name="AutoShape 12"/>
          <p:cNvSpPr>
            <a:spLocks/>
          </p:cNvSpPr>
          <p:nvPr/>
        </p:nvSpPr>
        <p:spPr bwMode="auto">
          <a:xfrm>
            <a:off x="362466" y="3586665"/>
            <a:ext cx="873125" cy="958850"/>
          </a:xfrm>
          <a:custGeom>
            <a:avLst/>
            <a:gdLst>
              <a:gd name="T0" fmla="+- 0 10802 114"/>
              <a:gd name="T1" fmla="*/ T0 w 21376"/>
              <a:gd name="T2" fmla="*/ 10800 h 21600"/>
              <a:gd name="T3" fmla="+- 0 10802 114"/>
              <a:gd name="T4" fmla="*/ T3 w 21376"/>
              <a:gd name="T5" fmla="*/ 10800 h 21600"/>
              <a:gd name="T6" fmla="+- 0 10802 114"/>
              <a:gd name="T7" fmla="*/ T6 w 21376"/>
              <a:gd name="T8" fmla="*/ 10800 h 21600"/>
              <a:gd name="T9" fmla="+- 0 10802 114"/>
              <a:gd name="T10" fmla="*/ T9 w 2137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76" h="21600">
                <a:moveTo>
                  <a:pt x="21036" y="18604"/>
                </a:moveTo>
                <a:cubicBezTo>
                  <a:pt x="21454" y="19261"/>
                  <a:pt x="21486" y="19922"/>
                  <a:pt x="21134" y="20586"/>
                </a:cubicBezTo>
                <a:cubicBezTo>
                  <a:pt x="20969" y="20915"/>
                  <a:pt x="20731" y="21168"/>
                  <a:pt x="20427" y="21338"/>
                </a:cubicBezTo>
                <a:cubicBezTo>
                  <a:pt x="20122" y="21514"/>
                  <a:pt x="19797" y="21599"/>
                  <a:pt x="19455" y="21599"/>
                </a:cubicBezTo>
                <a:lnTo>
                  <a:pt x="1928" y="21599"/>
                </a:lnTo>
                <a:cubicBezTo>
                  <a:pt x="1585" y="21599"/>
                  <a:pt x="1263" y="21514"/>
                  <a:pt x="965" y="21338"/>
                </a:cubicBezTo>
                <a:cubicBezTo>
                  <a:pt x="663" y="21168"/>
                  <a:pt x="425" y="20915"/>
                  <a:pt x="248" y="20586"/>
                </a:cubicBezTo>
                <a:cubicBezTo>
                  <a:pt x="-114" y="19914"/>
                  <a:pt x="-80" y="19250"/>
                  <a:pt x="344" y="18604"/>
                </a:cubicBezTo>
                <a:lnTo>
                  <a:pt x="7509" y="7313"/>
                </a:lnTo>
                <a:lnTo>
                  <a:pt x="7509" y="2167"/>
                </a:lnTo>
                <a:lnTo>
                  <a:pt x="6427" y="2167"/>
                </a:lnTo>
                <a:cubicBezTo>
                  <a:pt x="6122" y="2167"/>
                  <a:pt x="5870" y="2061"/>
                  <a:pt x="5670" y="1850"/>
                </a:cubicBezTo>
                <a:cubicBezTo>
                  <a:pt x="5473" y="1638"/>
                  <a:pt x="5371" y="1380"/>
                  <a:pt x="5371" y="1072"/>
                </a:cubicBezTo>
                <a:cubicBezTo>
                  <a:pt x="5371" y="778"/>
                  <a:pt x="5473" y="528"/>
                  <a:pt x="5670" y="320"/>
                </a:cubicBezTo>
                <a:cubicBezTo>
                  <a:pt x="5870" y="108"/>
                  <a:pt x="6122" y="0"/>
                  <a:pt x="6427" y="0"/>
                </a:cubicBezTo>
                <a:lnTo>
                  <a:pt x="14953" y="0"/>
                </a:lnTo>
                <a:cubicBezTo>
                  <a:pt x="15260" y="0"/>
                  <a:pt x="15515" y="108"/>
                  <a:pt x="15724" y="320"/>
                </a:cubicBezTo>
                <a:cubicBezTo>
                  <a:pt x="15933" y="528"/>
                  <a:pt x="16038" y="778"/>
                  <a:pt x="16038" y="1072"/>
                </a:cubicBezTo>
                <a:cubicBezTo>
                  <a:pt x="16038" y="1380"/>
                  <a:pt x="15933" y="1638"/>
                  <a:pt x="15724" y="1850"/>
                </a:cubicBezTo>
                <a:cubicBezTo>
                  <a:pt x="15515" y="2061"/>
                  <a:pt x="15260" y="2167"/>
                  <a:pt x="14953" y="2167"/>
                </a:cubicBezTo>
                <a:lnTo>
                  <a:pt x="13900" y="2167"/>
                </a:lnTo>
                <a:lnTo>
                  <a:pt x="13900" y="7339"/>
                </a:lnTo>
                <a:lnTo>
                  <a:pt x="21036" y="18604"/>
                </a:lnTo>
                <a:close/>
                <a:moveTo>
                  <a:pt x="5261" y="14865"/>
                </a:moveTo>
                <a:lnTo>
                  <a:pt x="16122" y="14865"/>
                </a:lnTo>
                <a:lnTo>
                  <a:pt x="11773" y="7974"/>
                </a:lnTo>
                <a:lnTo>
                  <a:pt x="11773" y="2167"/>
                </a:lnTo>
                <a:lnTo>
                  <a:pt x="9635" y="2167"/>
                </a:lnTo>
                <a:lnTo>
                  <a:pt x="9635" y="7947"/>
                </a:lnTo>
                <a:lnTo>
                  <a:pt x="5261" y="148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76192" tIns="76192" rIns="76192" bIns="76192" anchor="ctr"/>
          <a:lstStyle>
            <a:lvl1pPr defTabSz="684213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defTabSz="684213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s-ES" altLang="es-ES" sz="4300" smtClean="0">
              <a:solidFill>
                <a:srgbClr val="44CEB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6373713" y="12017252"/>
            <a:ext cx="8336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  <a:latin typeface="Roboto Thin"/>
                <a:ea typeface="Tahoma" panose="020B0604030504040204" pitchFamily="34" charset="0"/>
                <a:cs typeface="Tahoma" panose="020B0604030504040204" pitchFamily="34" charset="0"/>
              </a:rPr>
              <a:t> Jornadas (d)Efecto Pasillo Facultad de Ciencias</a:t>
            </a:r>
            <a:endParaRPr lang="es-ES" sz="2400" dirty="0">
              <a:solidFill>
                <a:schemeClr val="bg1">
                  <a:lumMod val="50000"/>
                </a:schemeClr>
              </a:solidFill>
              <a:latin typeface="Roboto Thin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492" y="11726778"/>
            <a:ext cx="893982" cy="893982"/>
          </a:xfrm>
          <a:prstGeom prst="rect">
            <a:avLst/>
          </a:prstGeom>
        </p:spPr>
      </p:pic>
      <p:sp>
        <p:nvSpPr>
          <p:cNvPr id="16" name="TextBox 13"/>
          <p:cNvSpPr txBox="1">
            <a:spLocks noChangeArrowheads="1"/>
          </p:cNvSpPr>
          <p:nvPr/>
        </p:nvSpPr>
        <p:spPr bwMode="auto">
          <a:xfrm>
            <a:off x="1743075" y="1168400"/>
            <a:ext cx="1529397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4000" dirty="0" smtClean="0">
                <a:solidFill>
                  <a:srgbClr val="D53044"/>
                </a:solidFill>
                <a:latin typeface="Roboto Black" charset="0"/>
              </a:rPr>
              <a:t>NANOCÁPSULAS “INTELIGENTES”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2400" dirty="0" smtClean="0">
                <a:solidFill>
                  <a:srgbClr val="D53044"/>
                </a:solidFill>
                <a:latin typeface="Roboto Black" charset="0"/>
              </a:rPr>
              <a:t>SMART OLIVE-OIL NANOCAPSULES FOR ORAL DELIVERY OF DRUGS AGAINST PANCREATIC CANCER STEM CELLS (STEMNANOMAT)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4000" dirty="0" smtClean="0">
              <a:solidFill>
                <a:srgbClr val="D53044"/>
              </a:solidFill>
              <a:latin typeface="Roboto Black" charset="0"/>
            </a:endParaRPr>
          </a:p>
        </p:txBody>
      </p:sp>
      <p:grpSp>
        <p:nvGrpSpPr>
          <p:cNvPr id="73" name="Grupo 368"/>
          <p:cNvGrpSpPr>
            <a:grpSpLocks/>
          </p:cNvGrpSpPr>
          <p:nvPr/>
        </p:nvGrpSpPr>
        <p:grpSpPr bwMode="auto">
          <a:xfrm>
            <a:off x="1406685" y="6078429"/>
            <a:ext cx="8410575" cy="2405066"/>
            <a:chOff x="133350" y="4219575"/>
            <a:chExt cx="10668000" cy="3744917"/>
          </a:xfrm>
        </p:grpSpPr>
        <p:sp>
          <p:nvSpPr>
            <p:cNvPr id="74" name="Rectangle 13"/>
            <p:cNvSpPr>
              <a:spLocks/>
            </p:cNvSpPr>
            <p:nvPr/>
          </p:nvSpPr>
          <p:spPr bwMode="auto">
            <a:xfrm>
              <a:off x="2584450" y="7110413"/>
              <a:ext cx="790575" cy="293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just" eaLnBrk="1" hangingPunct="1"/>
              <a:r>
                <a:rPr lang="en-US" altLang="es-ES" sz="1600">
                  <a:latin typeface="Gill Sans"/>
                  <a:ea typeface="ヒラギノ角ゴ ProN W3"/>
                  <a:cs typeface="ヒラギノ角ゴ ProN W3"/>
                  <a:sym typeface="Gill Sans"/>
                </a:rPr>
                <a:t>HSA </a:t>
              </a:r>
            </a:p>
          </p:txBody>
        </p:sp>
        <p:sp>
          <p:nvSpPr>
            <p:cNvPr id="75" name="412 Forma libre"/>
            <p:cNvSpPr/>
            <p:nvPr/>
          </p:nvSpPr>
          <p:spPr bwMode="auto">
            <a:xfrm rot="4200000">
              <a:off x="7406776" y="7347860"/>
              <a:ext cx="202695" cy="457084"/>
            </a:xfrm>
            <a:custGeom>
              <a:avLst/>
              <a:gdLst>
                <a:gd name="connsiteX0" fmla="*/ 157162 w 391068"/>
                <a:gd name="connsiteY0" fmla="*/ 0 h 586085"/>
                <a:gd name="connsiteX1" fmla="*/ 385762 w 391068"/>
                <a:gd name="connsiteY1" fmla="*/ 85725 h 586085"/>
                <a:gd name="connsiteX2" fmla="*/ 371475 w 391068"/>
                <a:gd name="connsiteY2" fmla="*/ 128587 h 586085"/>
                <a:gd name="connsiteX3" fmla="*/ 328612 w 391068"/>
                <a:gd name="connsiteY3" fmla="*/ 142875 h 586085"/>
                <a:gd name="connsiteX4" fmla="*/ 171450 w 391068"/>
                <a:gd name="connsiteY4" fmla="*/ 157162 h 586085"/>
                <a:gd name="connsiteX5" fmla="*/ 228600 w 391068"/>
                <a:gd name="connsiteY5" fmla="*/ 171450 h 586085"/>
                <a:gd name="connsiteX6" fmla="*/ 271462 w 391068"/>
                <a:gd name="connsiteY6" fmla="*/ 185737 h 586085"/>
                <a:gd name="connsiteX7" fmla="*/ 171450 w 391068"/>
                <a:gd name="connsiteY7" fmla="*/ 200025 h 586085"/>
                <a:gd name="connsiteX8" fmla="*/ 128587 w 391068"/>
                <a:gd name="connsiteY8" fmla="*/ 214312 h 586085"/>
                <a:gd name="connsiteX9" fmla="*/ 0 w 391068"/>
                <a:gd name="connsiteY9" fmla="*/ 242887 h 586085"/>
                <a:gd name="connsiteX10" fmla="*/ 42862 w 391068"/>
                <a:gd name="connsiteY10" fmla="*/ 257175 h 586085"/>
                <a:gd name="connsiteX11" fmla="*/ 128587 w 391068"/>
                <a:gd name="connsiteY11" fmla="*/ 271462 h 586085"/>
                <a:gd name="connsiteX12" fmla="*/ 200025 w 391068"/>
                <a:gd name="connsiteY12" fmla="*/ 357187 h 586085"/>
                <a:gd name="connsiteX13" fmla="*/ 157162 w 391068"/>
                <a:gd name="connsiteY13" fmla="*/ 371475 h 586085"/>
                <a:gd name="connsiteX14" fmla="*/ 14287 w 391068"/>
                <a:gd name="connsiteY14" fmla="*/ 385762 h 586085"/>
                <a:gd name="connsiteX15" fmla="*/ 28575 w 391068"/>
                <a:gd name="connsiteY15" fmla="*/ 457200 h 586085"/>
                <a:gd name="connsiteX16" fmla="*/ 100012 w 391068"/>
                <a:gd name="connsiteY16" fmla="*/ 514350 h 586085"/>
                <a:gd name="connsiteX17" fmla="*/ 128587 w 391068"/>
                <a:gd name="connsiteY17" fmla="*/ 557212 h 586085"/>
                <a:gd name="connsiteX18" fmla="*/ 57150 w 391068"/>
                <a:gd name="connsiteY18" fmla="*/ 585787 h 586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91068" h="586085">
                  <a:moveTo>
                    <a:pt x="157162" y="0"/>
                  </a:moveTo>
                  <a:cubicBezTo>
                    <a:pt x="250329" y="155275"/>
                    <a:pt x="131293" y="902"/>
                    <a:pt x="385762" y="85725"/>
                  </a:cubicBezTo>
                  <a:cubicBezTo>
                    <a:pt x="400049" y="90487"/>
                    <a:pt x="382124" y="117938"/>
                    <a:pt x="371475" y="128587"/>
                  </a:cubicBezTo>
                  <a:cubicBezTo>
                    <a:pt x="360826" y="139236"/>
                    <a:pt x="343521" y="140745"/>
                    <a:pt x="328612" y="142875"/>
                  </a:cubicBezTo>
                  <a:cubicBezTo>
                    <a:pt x="276537" y="150314"/>
                    <a:pt x="223837" y="152400"/>
                    <a:pt x="171450" y="157162"/>
                  </a:cubicBezTo>
                  <a:cubicBezTo>
                    <a:pt x="190500" y="161925"/>
                    <a:pt x="209719" y="166055"/>
                    <a:pt x="228600" y="171450"/>
                  </a:cubicBezTo>
                  <a:cubicBezTo>
                    <a:pt x="243081" y="175587"/>
                    <a:pt x="284932" y="179002"/>
                    <a:pt x="271462" y="185737"/>
                  </a:cubicBezTo>
                  <a:cubicBezTo>
                    <a:pt x="241341" y="200797"/>
                    <a:pt x="204787" y="195262"/>
                    <a:pt x="171450" y="200025"/>
                  </a:cubicBezTo>
                  <a:cubicBezTo>
                    <a:pt x="157162" y="204787"/>
                    <a:pt x="143068" y="210175"/>
                    <a:pt x="128587" y="214312"/>
                  </a:cubicBezTo>
                  <a:cubicBezTo>
                    <a:pt x="81496" y="227767"/>
                    <a:pt x="49118" y="233064"/>
                    <a:pt x="0" y="242887"/>
                  </a:cubicBezTo>
                  <a:cubicBezTo>
                    <a:pt x="14287" y="247650"/>
                    <a:pt x="28160" y="253908"/>
                    <a:pt x="42862" y="257175"/>
                  </a:cubicBezTo>
                  <a:cubicBezTo>
                    <a:pt x="71141" y="263459"/>
                    <a:pt x="102115" y="259697"/>
                    <a:pt x="128587" y="271462"/>
                  </a:cubicBezTo>
                  <a:cubicBezTo>
                    <a:pt x="154641" y="283042"/>
                    <a:pt x="184844" y="334416"/>
                    <a:pt x="200025" y="357187"/>
                  </a:cubicBezTo>
                  <a:cubicBezTo>
                    <a:pt x="185737" y="361950"/>
                    <a:pt x="172047" y="369185"/>
                    <a:pt x="157162" y="371475"/>
                  </a:cubicBezTo>
                  <a:cubicBezTo>
                    <a:pt x="109856" y="378753"/>
                    <a:pt x="54111" y="359213"/>
                    <a:pt x="14287" y="385762"/>
                  </a:cubicBezTo>
                  <a:cubicBezTo>
                    <a:pt x="-5919" y="399233"/>
                    <a:pt x="20048" y="434462"/>
                    <a:pt x="28575" y="457200"/>
                  </a:cubicBezTo>
                  <a:cubicBezTo>
                    <a:pt x="47039" y="506438"/>
                    <a:pt x="57055" y="500030"/>
                    <a:pt x="100012" y="514350"/>
                  </a:cubicBezTo>
                  <a:cubicBezTo>
                    <a:pt x="109537" y="528637"/>
                    <a:pt x="131954" y="540374"/>
                    <a:pt x="128587" y="557212"/>
                  </a:cubicBezTo>
                  <a:cubicBezTo>
                    <a:pt x="121815" y="591071"/>
                    <a:pt x="78481" y="585787"/>
                    <a:pt x="57150" y="585787"/>
                  </a:cubicBezTo>
                </a:path>
              </a:pathLst>
            </a:custGeom>
            <a:noFill/>
            <a:ln w="2540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s-ES" sz="160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pic>
          <p:nvPicPr>
            <p:cNvPr id="76" name="Picture 2" descr="C:\Users\Peula\Desktop\transport.gif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prstClr val="black"/>
                <a:srgbClr val="00FF00">
                  <a:tint val="45000"/>
                  <a:satMod val="400000"/>
                </a:srgbClr>
              </a:duotone>
              <a:extLst/>
            </a:blip>
            <a:srcRect l="8312" t="2389" r="12642" b="57684"/>
            <a:stretch/>
          </p:blipFill>
          <p:spPr bwMode="auto">
            <a:xfrm rot="10482626">
              <a:off x="2567678" y="7512451"/>
              <a:ext cx="529780" cy="287250"/>
            </a:xfrm>
            <a:prstGeom prst="rect">
              <a:avLst/>
            </a:prstGeom>
            <a:noFill/>
            <a:extLst/>
          </p:spPr>
        </p:pic>
        <p:pic>
          <p:nvPicPr>
            <p:cNvPr id="77" name="Picture 16"/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C00000">
                  <a:tint val="45000"/>
                  <a:satMod val="400000"/>
                </a:srgbClr>
              </a:duotone>
              <a:extLst/>
            </a:blip>
            <a:srcRect t="67507" r="8395"/>
            <a:stretch/>
          </p:blipFill>
          <p:spPr bwMode="auto">
            <a:xfrm rot="10392498">
              <a:off x="5206006" y="7475043"/>
              <a:ext cx="503623" cy="213195"/>
            </a:xfrm>
            <a:prstGeom prst="rect">
              <a:avLst/>
            </a:prstGeom>
            <a:noFill/>
            <a:ln>
              <a:noFill/>
            </a:ln>
            <a:extLst/>
          </p:spPr>
        </p:pic>
        <p:sp>
          <p:nvSpPr>
            <p:cNvPr id="78" name="Abrir llave 808"/>
            <p:cNvSpPr>
              <a:spLocks/>
            </p:cNvSpPr>
            <p:nvPr/>
          </p:nvSpPr>
          <p:spPr bwMode="auto">
            <a:xfrm rot="5400000">
              <a:off x="5322094" y="-875506"/>
              <a:ext cx="246063" cy="10436225"/>
            </a:xfrm>
            <a:prstGeom prst="leftBrace">
              <a:avLst>
                <a:gd name="adj1" fmla="val 8247"/>
                <a:gd name="adj2" fmla="val 51306"/>
              </a:avLst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es-ES" altLang="es-ES" sz="3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endParaRPr>
            </a:p>
          </p:txBody>
        </p:sp>
        <p:grpSp>
          <p:nvGrpSpPr>
            <p:cNvPr id="79" name="Group 578"/>
            <p:cNvGrpSpPr>
              <a:grpSpLocks/>
            </p:cNvGrpSpPr>
            <p:nvPr/>
          </p:nvGrpSpPr>
          <p:grpSpPr bwMode="auto">
            <a:xfrm rot="-4193244">
              <a:off x="428624" y="7453312"/>
              <a:ext cx="234950" cy="479425"/>
              <a:chOff x="2154" y="1570"/>
              <a:chExt cx="148" cy="302"/>
            </a:xfrm>
          </p:grpSpPr>
          <p:sp>
            <p:nvSpPr>
              <p:cNvPr id="505" name="Oval 579"/>
              <p:cNvSpPr>
                <a:spLocks noChangeArrowheads="1"/>
              </p:cNvSpPr>
              <p:nvPr/>
            </p:nvSpPr>
            <p:spPr bwMode="auto">
              <a:xfrm>
                <a:off x="2154" y="1570"/>
                <a:ext cx="136" cy="136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s-ES" altLang="es-ES" sz="1600">
                  <a:ea typeface="ヒラギノ角ゴ ProN W3"/>
                  <a:cs typeface="ヒラギノ角ゴ ProN W3"/>
                  <a:sym typeface="Gill Sans"/>
                </a:endParaRPr>
              </a:p>
            </p:txBody>
          </p:sp>
          <p:sp>
            <p:nvSpPr>
              <p:cNvPr id="506" name="Freeform 580"/>
              <p:cNvSpPr>
                <a:spLocks/>
              </p:cNvSpPr>
              <p:nvPr/>
            </p:nvSpPr>
            <p:spPr bwMode="auto">
              <a:xfrm>
                <a:off x="2220" y="1716"/>
                <a:ext cx="57" cy="156"/>
              </a:xfrm>
              <a:custGeom>
                <a:avLst/>
                <a:gdLst>
                  <a:gd name="T0" fmla="*/ 0 w 57"/>
                  <a:gd name="T1" fmla="*/ 0 h 156"/>
                  <a:gd name="T2" fmla="*/ 30 w 57"/>
                  <a:gd name="T3" fmla="*/ 54 h 156"/>
                  <a:gd name="T4" fmla="*/ 51 w 57"/>
                  <a:gd name="T5" fmla="*/ 75 h 156"/>
                  <a:gd name="T6" fmla="*/ 57 w 57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7"/>
                  <a:gd name="T13" fmla="*/ 0 h 156"/>
                  <a:gd name="T14" fmla="*/ 57 w 57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7" h="156">
                    <a:moveTo>
                      <a:pt x="0" y="0"/>
                    </a:moveTo>
                    <a:cubicBezTo>
                      <a:pt x="2" y="28"/>
                      <a:pt x="2" y="47"/>
                      <a:pt x="30" y="54"/>
                    </a:cubicBezTo>
                    <a:cubicBezTo>
                      <a:pt x="51" y="68"/>
                      <a:pt x="46" y="59"/>
                      <a:pt x="51" y="75"/>
                    </a:cubicBezTo>
                    <a:cubicBezTo>
                      <a:pt x="54" y="152"/>
                      <a:pt x="43" y="128"/>
                      <a:pt x="57" y="15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07" name="Freeform 581"/>
              <p:cNvSpPr>
                <a:spLocks/>
              </p:cNvSpPr>
              <p:nvPr/>
            </p:nvSpPr>
            <p:spPr bwMode="auto">
              <a:xfrm>
                <a:off x="2245" y="1706"/>
                <a:ext cx="57" cy="156"/>
              </a:xfrm>
              <a:custGeom>
                <a:avLst/>
                <a:gdLst>
                  <a:gd name="T0" fmla="*/ 0 w 57"/>
                  <a:gd name="T1" fmla="*/ 0 h 156"/>
                  <a:gd name="T2" fmla="*/ 30 w 57"/>
                  <a:gd name="T3" fmla="*/ 54 h 156"/>
                  <a:gd name="T4" fmla="*/ 51 w 57"/>
                  <a:gd name="T5" fmla="*/ 75 h 156"/>
                  <a:gd name="T6" fmla="*/ 57 w 57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7"/>
                  <a:gd name="T13" fmla="*/ 0 h 156"/>
                  <a:gd name="T14" fmla="*/ 57 w 57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7" h="156">
                    <a:moveTo>
                      <a:pt x="0" y="0"/>
                    </a:moveTo>
                    <a:cubicBezTo>
                      <a:pt x="2" y="28"/>
                      <a:pt x="2" y="47"/>
                      <a:pt x="30" y="54"/>
                    </a:cubicBezTo>
                    <a:cubicBezTo>
                      <a:pt x="51" y="68"/>
                      <a:pt x="46" y="59"/>
                      <a:pt x="51" y="75"/>
                    </a:cubicBezTo>
                    <a:cubicBezTo>
                      <a:pt x="54" y="152"/>
                      <a:pt x="43" y="128"/>
                      <a:pt x="57" y="15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80" name="Group 582"/>
            <p:cNvGrpSpPr>
              <a:grpSpLocks/>
            </p:cNvGrpSpPr>
            <p:nvPr/>
          </p:nvGrpSpPr>
          <p:grpSpPr bwMode="auto">
            <a:xfrm rot="-3990806">
              <a:off x="1435905" y="7454086"/>
              <a:ext cx="277813" cy="466725"/>
              <a:chOff x="3726" y="1481"/>
              <a:chExt cx="175" cy="294"/>
            </a:xfrm>
          </p:grpSpPr>
          <p:sp>
            <p:nvSpPr>
              <p:cNvPr id="502" name="Oval 583"/>
              <p:cNvSpPr>
                <a:spLocks noChangeArrowheads="1"/>
              </p:cNvSpPr>
              <p:nvPr/>
            </p:nvSpPr>
            <p:spPr bwMode="auto">
              <a:xfrm rot="-660830">
                <a:off x="3726" y="1481"/>
                <a:ext cx="136" cy="136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s-ES" altLang="es-ES" sz="1600">
                  <a:ea typeface="ヒラギノ角ゴ ProN W3"/>
                  <a:cs typeface="ヒラギノ角ゴ ProN W3"/>
                  <a:sym typeface="Gill Sans"/>
                </a:endParaRPr>
              </a:p>
            </p:txBody>
          </p:sp>
          <p:sp>
            <p:nvSpPr>
              <p:cNvPr id="503" name="Freeform 584"/>
              <p:cNvSpPr>
                <a:spLocks/>
              </p:cNvSpPr>
              <p:nvPr/>
            </p:nvSpPr>
            <p:spPr bwMode="auto">
              <a:xfrm rot="-660830">
                <a:off x="3821" y="1619"/>
                <a:ext cx="57" cy="156"/>
              </a:xfrm>
              <a:custGeom>
                <a:avLst/>
                <a:gdLst>
                  <a:gd name="T0" fmla="*/ 0 w 57"/>
                  <a:gd name="T1" fmla="*/ 0 h 156"/>
                  <a:gd name="T2" fmla="*/ 30 w 57"/>
                  <a:gd name="T3" fmla="*/ 54 h 156"/>
                  <a:gd name="T4" fmla="*/ 51 w 57"/>
                  <a:gd name="T5" fmla="*/ 75 h 156"/>
                  <a:gd name="T6" fmla="*/ 57 w 57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7"/>
                  <a:gd name="T13" fmla="*/ 0 h 156"/>
                  <a:gd name="T14" fmla="*/ 57 w 57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7" h="156">
                    <a:moveTo>
                      <a:pt x="0" y="0"/>
                    </a:moveTo>
                    <a:cubicBezTo>
                      <a:pt x="2" y="28"/>
                      <a:pt x="2" y="47"/>
                      <a:pt x="30" y="54"/>
                    </a:cubicBezTo>
                    <a:cubicBezTo>
                      <a:pt x="51" y="68"/>
                      <a:pt x="46" y="59"/>
                      <a:pt x="51" y="75"/>
                    </a:cubicBezTo>
                    <a:cubicBezTo>
                      <a:pt x="54" y="152"/>
                      <a:pt x="43" y="128"/>
                      <a:pt x="57" y="15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04" name="Freeform 585"/>
              <p:cNvSpPr>
                <a:spLocks/>
              </p:cNvSpPr>
              <p:nvPr/>
            </p:nvSpPr>
            <p:spPr bwMode="auto">
              <a:xfrm rot="-660830">
                <a:off x="3844" y="1605"/>
                <a:ext cx="57" cy="156"/>
              </a:xfrm>
              <a:custGeom>
                <a:avLst/>
                <a:gdLst>
                  <a:gd name="T0" fmla="*/ 0 w 57"/>
                  <a:gd name="T1" fmla="*/ 0 h 156"/>
                  <a:gd name="T2" fmla="*/ 30 w 57"/>
                  <a:gd name="T3" fmla="*/ 54 h 156"/>
                  <a:gd name="T4" fmla="*/ 51 w 57"/>
                  <a:gd name="T5" fmla="*/ 75 h 156"/>
                  <a:gd name="T6" fmla="*/ 57 w 57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7"/>
                  <a:gd name="T13" fmla="*/ 0 h 156"/>
                  <a:gd name="T14" fmla="*/ 57 w 57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7" h="156">
                    <a:moveTo>
                      <a:pt x="0" y="0"/>
                    </a:moveTo>
                    <a:cubicBezTo>
                      <a:pt x="2" y="28"/>
                      <a:pt x="2" y="47"/>
                      <a:pt x="30" y="54"/>
                    </a:cubicBezTo>
                    <a:cubicBezTo>
                      <a:pt x="51" y="68"/>
                      <a:pt x="46" y="59"/>
                      <a:pt x="51" y="75"/>
                    </a:cubicBezTo>
                    <a:cubicBezTo>
                      <a:pt x="54" y="152"/>
                      <a:pt x="43" y="128"/>
                      <a:pt x="57" y="15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81" name="Rectangle 12"/>
            <p:cNvSpPr>
              <a:spLocks/>
            </p:cNvSpPr>
            <p:nvPr/>
          </p:nvSpPr>
          <p:spPr bwMode="auto">
            <a:xfrm>
              <a:off x="215900" y="7092950"/>
              <a:ext cx="915988" cy="317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just" eaLnBrk="1" hangingPunct="1"/>
              <a:r>
                <a:rPr lang="en-US" altLang="es-ES" sz="16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rPr>
                <a:t>OTG</a:t>
              </a:r>
              <a:endParaRPr lang="en-US" altLang="es-ES" sz="1600">
                <a:latin typeface="Gill Sans"/>
                <a:ea typeface="ヒラギノ角ゴ ProN W3"/>
                <a:cs typeface="ヒラギノ角ゴ ProN W3"/>
                <a:sym typeface="Gill Sans"/>
              </a:endParaRPr>
            </a:p>
          </p:txBody>
        </p:sp>
        <p:sp>
          <p:nvSpPr>
            <p:cNvPr id="82" name="Rectangle 8"/>
            <p:cNvSpPr>
              <a:spLocks/>
            </p:cNvSpPr>
            <p:nvPr/>
          </p:nvSpPr>
          <p:spPr bwMode="auto">
            <a:xfrm>
              <a:off x="1008063" y="7091363"/>
              <a:ext cx="1206500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eaLnBrk="1" hangingPunct="1"/>
              <a:r>
                <a:rPr lang="en-US" altLang="es-ES" sz="1600">
                  <a:latin typeface="Gill Sans"/>
                  <a:ea typeface="ヒラギノ角ゴ ProN W3"/>
                  <a:cs typeface="ヒラギノ角ゴ ProN W3"/>
                  <a:sym typeface="Gill Sans"/>
                </a:rPr>
                <a:t>MEGA -10</a:t>
              </a:r>
            </a:p>
          </p:txBody>
        </p:sp>
        <p:grpSp>
          <p:nvGrpSpPr>
            <p:cNvPr id="83" name="Grupo 22"/>
            <p:cNvGrpSpPr>
              <a:grpSpLocks/>
            </p:cNvGrpSpPr>
            <p:nvPr/>
          </p:nvGrpSpPr>
          <p:grpSpPr bwMode="auto">
            <a:xfrm>
              <a:off x="3343275" y="7080240"/>
              <a:ext cx="915988" cy="706437"/>
              <a:chOff x="4894049" y="6725269"/>
              <a:chExt cx="915988" cy="705344"/>
            </a:xfrm>
          </p:grpSpPr>
          <p:pic>
            <p:nvPicPr>
              <p:cNvPr id="500" name="Imagen 750"/>
              <p:cNvPicPr>
                <a:picLocks noChangeAspect="1"/>
              </p:cNvPicPr>
              <p:nvPr/>
            </p:nvPicPr>
            <p:blipFill rotWithShape="1">
              <a:blip r:embed="rId6" cstate="print">
                <a:duotone>
                  <a:prstClr val="black"/>
                  <a:srgbClr val="FF00FF">
                    <a:tint val="45000"/>
                    <a:satMod val="400000"/>
                  </a:srgbClr>
                </a:duotone>
                <a:extLst/>
              </a:blip>
              <a:srcRect l="2138" t="1333" r="35981" b="65120"/>
              <a:stretch/>
            </p:blipFill>
            <p:spPr>
              <a:xfrm>
                <a:off x="5061573" y="7196455"/>
                <a:ext cx="422144" cy="234158"/>
              </a:xfrm>
              <a:prstGeom prst="rect">
                <a:avLst/>
              </a:prstGeom>
            </p:spPr>
          </p:pic>
          <p:sp>
            <p:nvSpPr>
              <p:cNvPr id="501" name="Rectangle 12"/>
              <p:cNvSpPr>
                <a:spLocks/>
              </p:cNvSpPr>
              <p:nvPr/>
            </p:nvSpPr>
            <p:spPr bwMode="auto">
              <a:xfrm>
                <a:off x="4894049" y="6725269"/>
                <a:ext cx="915988" cy="317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just" eaLnBrk="1" hangingPunct="1"/>
                <a:r>
                  <a:rPr lang="en-US" altLang="es-ES" sz="16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rPr>
                  <a:t>Lectins</a:t>
                </a:r>
                <a:endParaRPr lang="en-US" altLang="es-ES" sz="1600">
                  <a:latin typeface="Gill Sans"/>
                  <a:ea typeface="ヒラギノ角ゴ ProN W3"/>
                  <a:cs typeface="ヒラギノ角ゴ ProN W3"/>
                  <a:sym typeface="Gill Sans"/>
                </a:endParaRPr>
              </a:p>
            </p:txBody>
          </p:sp>
        </p:grpSp>
        <p:sp>
          <p:nvSpPr>
            <p:cNvPr id="84" name="Rectangle 12"/>
            <p:cNvSpPr>
              <a:spLocks/>
            </p:cNvSpPr>
            <p:nvPr/>
          </p:nvSpPr>
          <p:spPr bwMode="auto">
            <a:xfrm>
              <a:off x="4679950" y="7127875"/>
              <a:ext cx="1603375" cy="193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just" eaLnBrk="1" hangingPunct="1"/>
              <a:r>
                <a:rPr lang="en-US" altLang="es-ES" sz="16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rPr>
                <a:t>Hyaluronic acid</a:t>
              </a:r>
              <a:endParaRPr lang="en-US" altLang="es-ES" sz="1600">
                <a:latin typeface="Gill Sans"/>
                <a:ea typeface="ヒラギノ角ゴ ProN W3"/>
                <a:cs typeface="ヒラギノ角ゴ ProN W3"/>
                <a:sym typeface="Gill Sans"/>
              </a:endParaRPr>
            </a:p>
          </p:txBody>
        </p:sp>
        <p:grpSp>
          <p:nvGrpSpPr>
            <p:cNvPr id="85" name="Grupo 32"/>
            <p:cNvGrpSpPr>
              <a:grpSpLocks/>
            </p:cNvGrpSpPr>
            <p:nvPr/>
          </p:nvGrpSpPr>
          <p:grpSpPr bwMode="auto">
            <a:xfrm>
              <a:off x="133352" y="4733930"/>
              <a:ext cx="1708146" cy="1738312"/>
              <a:chOff x="532672" y="4532229"/>
              <a:chExt cx="1708865" cy="1738169"/>
            </a:xfrm>
          </p:grpSpPr>
          <p:grpSp>
            <p:nvGrpSpPr>
              <p:cNvPr id="345" name="Group 555"/>
              <p:cNvGrpSpPr>
                <a:grpSpLocks/>
              </p:cNvGrpSpPr>
              <p:nvPr/>
            </p:nvGrpSpPr>
            <p:grpSpPr bwMode="auto">
              <a:xfrm>
                <a:off x="534212" y="4532229"/>
                <a:ext cx="1707325" cy="1717567"/>
                <a:chOff x="3107" y="1419"/>
                <a:chExt cx="2115" cy="2131"/>
              </a:xfrm>
            </p:grpSpPr>
            <p:sp>
              <p:nvSpPr>
                <p:cNvPr id="403" name="Oval 410"/>
                <p:cNvSpPr>
                  <a:spLocks noChangeArrowheads="1"/>
                </p:cNvSpPr>
                <p:nvPr/>
              </p:nvSpPr>
              <p:spPr bwMode="auto">
                <a:xfrm>
                  <a:off x="3243" y="1570"/>
                  <a:ext cx="1860" cy="186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765E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es-ES" altLang="es-ES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endParaRPr>
                </a:p>
              </p:txBody>
            </p:sp>
            <p:sp>
              <p:nvSpPr>
                <p:cNvPr id="404" name="Oval 411"/>
                <p:cNvSpPr>
                  <a:spLocks noChangeArrowheads="1"/>
                </p:cNvSpPr>
                <p:nvPr/>
              </p:nvSpPr>
              <p:spPr bwMode="auto">
                <a:xfrm>
                  <a:off x="3878" y="1434"/>
                  <a:ext cx="136" cy="13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es-ES" altLang="es-ES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endParaRPr>
                </a:p>
              </p:txBody>
            </p:sp>
            <p:sp>
              <p:nvSpPr>
                <p:cNvPr id="405" name="Freeform 412"/>
                <p:cNvSpPr>
                  <a:spLocks/>
                </p:cNvSpPr>
                <p:nvPr/>
              </p:nvSpPr>
              <p:spPr bwMode="auto">
                <a:xfrm>
                  <a:off x="3944" y="1580"/>
                  <a:ext cx="57" cy="156"/>
                </a:xfrm>
                <a:custGeom>
                  <a:avLst/>
                  <a:gdLst>
                    <a:gd name="T0" fmla="*/ 0 w 57"/>
                    <a:gd name="T1" fmla="*/ 0 h 156"/>
                    <a:gd name="T2" fmla="*/ 30 w 57"/>
                    <a:gd name="T3" fmla="*/ 54 h 156"/>
                    <a:gd name="T4" fmla="*/ 51 w 57"/>
                    <a:gd name="T5" fmla="*/ 75 h 156"/>
                    <a:gd name="T6" fmla="*/ 57 w 57"/>
                    <a:gd name="T7" fmla="*/ 156 h 1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7"/>
                    <a:gd name="T13" fmla="*/ 0 h 156"/>
                    <a:gd name="T14" fmla="*/ 57 w 57"/>
                    <a:gd name="T15" fmla="*/ 156 h 1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7" h="156">
                      <a:moveTo>
                        <a:pt x="0" y="0"/>
                      </a:moveTo>
                      <a:cubicBezTo>
                        <a:pt x="2" y="28"/>
                        <a:pt x="2" y="47"/>
                        <a:pt x="30" y="54"/>
                      </a:cubicBezTo>
                      <a:cubicBezTo>
                        <a:pt x="51" y="68"/>
                        <a:pt x="46" y="59"/>
                        <a:pt x="51" y="75"/>
                      </a:cubicBezTo>
                      <a:cubicBezTo>
                        <a:pt x="54" y="152"/>
                        <a:pt x="43" y="128"/>
                        <a:pt x="57" y="15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06" name="Freeform 413"/>
                <p:cNvSpPr>
                  <a:spLocks/>
                </p:cNvSpPr>
                <p:nvPr/>
              </p:nvSpPr>
              <p:spPr bwMode="auto">
                <a:xfrm>
                  <a:off x="3969" y="1570"/>
                  <a:ext cx="57" cy="156"/>
                </a:xfrm>
                <a:custGeom>
                  <a:avLst/>
                  <a:gdLst>
                    <a:gd name="T0" fmla="*/ 0 w 57"/>
                    <a:gd name="T1" fmla="*/ 0 h 156"/>
                    <a:gd name="T2" fmla="*/ 30 w 57"/>
                    <a:gd name="T3" fmla="*/ 54 h 156"/>
                    <a:gd name="T4" fmla="*/ 51 w 57"/>
                    <a:gd name="T5" fmla="*/ 75 h 156"/>
                    <a:gd name="T6" fmla="*/ 57 w 57"/>
                    <a:gd name="T7" fmla="*/ 156 h 1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7"/>
                    <a:gd name="T13" fmla="*/ 0 h 156"/>
                    <a:gd name="T14" fmla="*/ 57 w 57"/>
                    <a:gd name="T15" fmla="*/ 156 h 1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7" h="156">
                      <a:moveTo>
                        <a:pt x="0" y="0"/>
                      </a:moveTo>
                      <a:cubicBezTo>
                        <a:pt x="2" y="28"/>
                        <a:pt x="2" y="47"/>
                        <a:pt x="30" y="54"/>
                      </a:cubicBezTo>
                      <a:cubicBezTo>
                        <a:pt x="51" y="68"/>
                        <a:pt x="46" y="59"/>
                        <a:pt x="51" y="75"/>
                      </a:cubicBezTo>
                      <a:cubicBezTo>
                        <a:pt x="54" y="152"/>
                        <a:pt x="43" y="128"/>
                        <a:pt x="57" y="15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07" name="Oval 414"/>
                <p:cNvSpPr>
                  <a:spLocks noChangeArrowheads="1"/>
                </p:cNvSpPr>
                <p:nvPr/>
              </p:nvSpPr>
              <p:spPr bwMode="auto">
                <a:xfrm rot="2655681">
                  <a:off x="4572" y="1543"/>
                  <a:ext cx="136" cy="13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es-ES" altLang="es-ES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endParaRPr>
                </a:p>
              </p:txBody>
            </p:sp>
            <p:sp>
              <p:nvSpPr>
                <p:cNvPr id="408" name="Freeform 415"/>
                <p:cNvSpPr>
                  <a:spLocks/>
                </p:cNvSpPr>
                <p:nvPr/>
              </p:nvSpPr>
              <p:spPr bwMode="auto">
                <a:xfrm rot="2655681">
                  <a:off x="4522" y="1663"/>
                  <a:ext cx="57" cy="156"/>
                </a:xfrm>
                <a:custGeom>
                  <a:avLst/>
                  <a:gdLst>
                    <a:gd name="T0" fmla="*/ 0 w 57"/>
                    <a:gd name="T1" fmla="*/ 0 h 156"/>
                    <a:gd name="T2" fmla="*/ 30 w 57"/>
                    <a:gd name="T3" fmla="*/ 54 h 156"/>
                    <a:gd name="T4" fmla="*/ 51 w 57"/>
                    <a:gd name="T5" fmla="*/ 75 h 156"/>
                    <a:gd name="T6" fmla="*/ 57 w 57"/>
                    <a:gd name="T7" fmla="*/ 156 h 1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7"/>
                    <a:gd name="T13" fmla="*/ 0 h 156"/>
                    <a:gd name="T14" fmla="*/ 57 w 57"/>
                    <a:gd name="T15" fmla="*/ 156 h 1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7" h="156">
                      <a:moveTo>
                        <a:pt x="0" y="0"/>
                      </a:moveTo>
                      <a:cubicBezTo>
                        <a:pt x="2" y="28"/>
                        <a:pt x="2" y="47"/>
                        <a:pt x="30" y="54"/>
                      </a:cubicBezTo>
                      <a:cubicBezTo>
                        <a:pt x="51" y="68"/>
                        <a:pt x="46" y="59"/>
                        <a:pt x="51" y="75"/>
                      </a:cubicBezTo>
                      <a:cubicBezTo>
                        <a:pt x="54" y="152"/>
                        <a:pt x="43" y="128"/>
                        <a:pt x="57" y="15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09" name="Freeform 416"/>
                <p:cNvSpPr>
                  <a:spLocks/>
                </p:cNvSpPr>
                <p:nvPr/>
              </p:nvSpPr>
              <p:spPr bwMode="auto">
                <a:xfrm rot="2655681">
                  <a:off x="4546" y="1674"/>
                  <a:ext cx="57" cy="156"/>
                </a:xfrm>
                <a:custGeom>
                  <a:avLst/>
                  <a:gdLst>
                    <a:gd name="T0" fmla="*/ 0 w 57"/>
                    <a:gd name="T1" fmla="*/ 0 h 156"/>
                    <a:gd name="T2" fmla="*/ 30 w 57"/>
                    <a:gd name="T3" fmla="*/ 54 h 156"/>
                    <a:gd name="T4" fmla="*/ 51 w 57"/>
                    <a:gd name="T5" fmla="*/ 75 h 156"/>
                    <a:gd name="T6" fmla="*/ 57 w 57"/>
                    <a:gd name="T7" fmla="*/ 156 h 1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7"/>
                    <a:gd name="T13" fmla="*/ 0 h 156"/>
                    <a:gd name="T14" fmla="*/ 57 w 57"/>
                    <a:gd name="T15" fmla="*/ 156 h 1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7" h="156">
                      <a:moveTo>
                        <a:pt x="0" y="0"/>
                      </a:moveTo>
                      <a:cubicBezTo>
                        <a:pt x="2" y="28"/>
                        <a:pt x="2" y="47"/>
                        <a:pt x="30" y="54"/>
                      </a:cubicBezTo>
                      <a:cubicBezTo>
                        <a:pt x="51" y="68"/>
                        <a:pt x="46" y="59"/>
                        <a:pt x="51" y="75"/>
                      </a:cubicBezTo>
                      <a:cubicBezTo>
                        <a:pt x="54" y="152"/>
                        <a:pt x="43" y="128"/>
                        <a:pt x="57" y="15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0" name="Oval 417"/>
                <p:cNvSpPr>
                  <a:spLocks noChangeArrowheads="1"/>
                </p:cNvSpPr>
                <p:nvPr/>
              </p:nvSpPr>
              <p:spPr bwMode="auto">
                <a:xfrm rot="340381">
                  <a:off x="4040" y="1419"/>
                  <a:ext cx="136" cy="13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es-ES" altLang="es-ES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endParaRPr>
                </a:p>
              </p:txBody>
            </p:sp>
            <p:sp>
              <p:nvSpPr>
                <p:cNvPr id="411" name="Freeform 418"/>
                <p:cNvSpPr>
                  <a:spLocks/>
                </p:cNvSpPr>
                <p:nvPr/>
              </p:nvSpPr>
              <p:spPr bwMode="auto">
                <a:xfrm rot="340381">
                  <a:off x="4117" y="1581"/>
                  <a:ext cx="57" cy="156"/>
                </a:xfrm>
                <a:custGeom>
                  <a:avLst/>
                  <a:gdLst>
                    <a:gd name="T0" fmla="*/ 0 w 57"/>
                    <a:gd name="T1" fmla="*/ 0 h 156"/>
                    <a:gd name="T2" fmla="*/ 30 w 57"/>
                    <a:gd name="T3" fmla="*/ 54 h 156"/>
                    <a:gd name="T4" fmla="*/ 51 w 57"/>
                    <a:gd name="T5" fmla="*/ 75 h 156"/>
                    <a:gd name="T6" fmla="*/ 57 w 57"/>
                    <a:gd name="T7" fmla="*/ 156 h 1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7"/>
                    <a:gd name="T13" fmla="*/ 0 h 156"/>
                    <a:gd name="T14" fmla="*/ 57 w 57"/>
                    <a:gd name="T15" fmla="*/ 156 h 1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7" h="156">
                      <a:moveTo>
                        <a:pt x="0" y="0"/>
                      </a:moveTo>
                      <a:cubicBezTo>
                        <a:pt x="2" y="28"/>
                        <a:pt x="2" y="47"/>
                        <a:pt x="30" y="54"/>
                      </a:cubicBezTo>
                      <a:cubicBezTo>
                        <a:pt x="51" y="68"/>
                        <a:pt x="46" y="59"/>
                        <a:pt x="51" y="75"/>
                      </a:cubicBezTo>
                      <a:cubicBezTo>
                        <a:pt x="54" y="152"/>
                        <a:pt x="43" y="128"/>
                        <a:pt x="57" y="15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" name="Freeform 419"/>
                <p:cNvSpPr>
                  <a:spLocks/>
                </p:cNvSpPr>
                <p:nvPr/>
              </p:nvSpPr>
              <p:spPr bwMode="auto">
                <a:xfrm rot="340381">
                  <a:off x="4123" y="1553"/>
                  <a:ext cx="57" cy="156"/>
                </a:xfrm>
                <a:custGeom>
                  <a:avLst/>
                  <a:gdLst>
                    <a:gd name="T0" fmla="*/ 0 w 57"/>
                    <a:gd name="T1" fmla="*/ 0 h 156"/>
                    <a:gd name="T2" fmla="*/ 30 w 57"/>
                    <a:gd name="T3" fmla="*/ 54 h 156"/>
                    <a:gd name="T4" fmla="*/ 51 w 57"/>
                    <a:gd name="T5" fmla="*/ 75 h 156"/>
                    <a:gd name="T6" fmla="*/ 57 w 57"/>
                    <a:gd name="T7" fmla="*/ 156 h 1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7"/>
                    <a:gd name="T13" fmla="*/ 0 h 156"/>
                    <a:gd name="T14" fmla="*/ 57 w 57"/>
                    <a:gd name="T15" fmla="*/ 156 h 1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7" h="156">
                      <a:moveTo>
                        <a:pt x="0" y="0"/>
                      </a:moveTo>
                      <a:cubicBezTo>
                        <a:pt x="2" y="28"/>
                        <a:pt x="2" y="47"/>
                        <a:pt x="30" y="54"/>
                      </a:cubicBezTo>
                      <a:cubicBezTo>
                        <a:pt x="51" y="68"/>
                        <a:pt x="46" y="59"/>
                        <a:pt x="51" y="75"/>
                      </a:cubicBezTo>
                      <a:cubicBezTo>
                        <a:pt x="54" y="152"/>
                        <a:pt x="43" y="128"/>
                        <a:pt x="57" y="15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3" name="Oval 420"/>
                <p:cNvSpPr>
                  <a:spLocks noChangeArrowheads="1"/>
                </p:cNvSpPr>
                <p:nvPr/>
              </p:nvSpPr>
              <p:spPr bwMode="auto">
                <a:xfrm rot="593895">
                  <a:off x="4186" y="1433"/>
                  <a:ext cx="136" cy="13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es-ES" altLang="es-ES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endParaRPr>
                </a:p>
              </p:txBody>
            </p:sp>
            <p:sp>
              <p:nvSpPr>
                <p:cNvPr id="414" name="Freeform 421"/>
                <p:cNvSpPr>
                  <a:spLocks/>
                </p:cNvSpPr>
                <p:nvPr/>
              </p:nvSpPr>
              <p:spPr bwMode="auto">
                <a:xfrm rot="593895">
                  <a:off x="4248" y="1582"/>
                  <a:ext cx="57" cy="156"/>
                </a:xfrm>
                <a:custGeom>
                  <a:avLst/>
                  <a:gdLst>
                    <a:gd name="T0" fmla="*/ 0 w 57"/>
                    <a:gd name="T1" fmla="*/ 0 h 156"/>
                    <a:gd name="T2" fmla="*/ 30 w 57"/>
                    <a:gd name="T3" fmla="*/ 54 h 156"/>
                    <a:gd name="T4" fmla="*/ 51 w 57"/>
                    <a:gd name="T5" fmla="*/ 75 h 156"/>
                    <a:gd name="T6" fmla="*/ 57 w 57"/>
                    <a:gd name="T7" fmla="*/ 156 h 1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7"/>
                    <a:gd name="T13" fmla="*/ 0 h 156"/>
                    <a:gd name="T14" fmla="*/ 57 w 57"/>
                    <a:gd name="T15" fmla="*/ 156 h 1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7" h="156">
                      <a:moveTo>
                        <a:pt x="0" y="0"/>
                      </a:moveTo>
                      <a:cubicBezTo>
                        <a:pt x="2" y="28"/>
                        <a:pt x="2" y="47"/>
                        <a:pt x="30" y="54"/>
                      </a:cubicBezTo>
                      <a:cubicBezTo>
                        <a:pt x="51" y="68"/>
                        <a:pt x="46" y="59"/>
                        <a:pt x="51" y="75"/>
                      </a:cubicBezTo>
                      <a:cubicBezTo>
                        <a:pt x="54" y="152"/>
                        <a:pt x="43" y="128"/>
                        <a:pt x="57" y="15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5" name="Freeform 422"/>
                <p:cNvSpPr>
                  <a:spLocks/>
                </p:cNvSpPr>
                <p:nvPr/>
              </p:nvSpPr>
              <p:spPr bwMode="auto">
                <a:xfrm rot="593895">
                  <a:off x="4274" y="1576"/>
                  <a:ext cx="57" cy="156"/>
                </a:xfrm>
                <a:custGeom>
                  <a:avLst/>
                  <a:gdLst>
                    <a:gd name="T0" fmla="*/ 0 w 57"/>
                    <a:gd name="T1" fmla="*/ 0 h 156"/>
                    <a:gd name="T2" fmla="*/ 30 w 57"/>
                    <a:gd name="T3" fmla="*/ 54 h 156"/>
                    <a:gd name="T4" fmla="*/ 51 w 57"/>
                    <a:gd name="T5" fmla="*/ 75 h 156"/>
                    <a:gd name="T6" fmla="*/ 57 w 57"/>
                    <a:gd name="T7" fmla="*/ 156 h 1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7"/>
                    <a:gd name="T13" fmla="*/ 0 h 156"/>
                    <a:gd name="T14" fmla="*/ 57 w 57"/>
                    <a:gd name="T15" fmla="*/ 156 h 1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7" h="156">
                      <a:moveTo>
                        <a:pt x="0" y="0"/>
                      </a:moveTo>
                      <a:cubicBezTo>
                        <a:pt x="2" y="28"/>
                        <a:pt x="2" y="47"/>
                        <a:pt x="30" y="54"/>
                      </a:cubicBezTo>
                      <a:cubicBezTo>
                        <a:pt x="51" y="68"/>
                        <a:pt x="46" y="59"/>
                        <a:pt x="51" y="75"/>
                      </a:cubicBezTo>
                      <a:cubicBezTo>
                        <a:pt x="54" y="152"/>
                        <a:pt x="43" y="128"/>
                        <a:pt x="57" y="15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6" name="Oval 423"/>
                <p:cNvSpPr>
                  <a:spLocks noChangeArrowheads="1"/>
                </p:cNvSpPr>
                <p:nvPr/>
              </p:nvSpPr>
              <p:spPr bwMode="auto">
                <a:xfrm rot="1869558">
                  <a:off x="4420" y="1487"/>
                  <a:ext cx="136" cy="13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es-ES" altLang="es-ES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endParaRPr>
                </a:p>
              </p:txBody>
            </p:sp>
            <p:sp>
              <p:nvSpPr>
                <p:cNvPr id="417" name="Freeform 424"/>
                <p:cNvSpPr>
                  <a:spLocks/>
                </p:cNvSpPr>
                <p:nvPr/>
              </p:nvSpPr>
              <p:spPr bwMode="auto">
                <a:xfrm rot="1869558">
                  <a:off x="4402" y="1625"/>
                  <a:ext cx="57" cy="156"/>
                </a:xfrm>
                <a:custGeom>
                  <a:avLst/>
                  <a:gdLst>
                    <a:gd name="T0" fmla="*/ 0 w 57"/>
                    <a:gd name="T1" fmla="*/ 0 h 156"/>
                    <a:gd name="T2" fmla="*/ 30 w 57"/>
                    <a:gd name="T3" fmla="*/ 54 h 156"/>
                    <a:gd name="T4" fmla="*/ 51 w 57"/>
                    <a:gd name="T5" fmla="*/ 75 h 156"/>
                    <a:gd name="T6" fmla="*/ 57 w 57"/>
                    <a:gd name="T7" fmla="*/ 156 h 1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7"/>
                    <a:gd name="T13" fmla="*/ 0 h 156"/>
                    <a:gd name="T14" fmla="*/ 57 w 57"/>
                    <a:gd name="T15" fmla="*/ 156 h 1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7" h="156">
                      <a:moveTo>
                        <a:pt x="0" y="0"/>
                      </a:moveTo>
                      <a:cubicBezTo>
                        <a:pt x="2" y="28"/>
                        <a:pt x="2" y="47"/>
                        <a:pt x="30" y="54"/>
                      </a:cubicBezTo>
                      <a:cubicBezTo>
                        <a:pt x="51" y="68"/>
                        <a:pt x="46" y="59"/>
                        <a:pt x="51" y="75"/>
                      </a:cubicBezTo>
                      <a:cubicBezTo>
                        <a:pt x="54" y="152"/>
                        <a:pt x="43" y="128"/>
                        <a:pt x="57" y="15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8" name="Freeform 425"/>
                <p:cNvSpPr>
                  <a:spLocks/>
                </p:cNvSpPr>
                <p:nvPr/>
              </p:nvSpPr>
              <p:spPr bwMode="auto">
                <a:xfrm rot="1869558">
                  <a:off x="4428" y="1629"/>
                  <a:ext cx="57" cy="156"/>
                </a:xfrm>
                <a:custGeom>
                  <a:avLst/>
                  <a:gdLst>
                    <a:gd name="T0" fmla="*/ 0 w 57"/>
                    <a:gd name="T1" fmla="*/ 0 h 156"/>
                    <a:gd name="T2" fmla="*/ 30 w 57"/>
                    <a:gd name="T3" fmla="*/ 54 h 156"/>
                    <a:gd name="T4" fmla="*/ 51 w 57"/>
                    <a:gd name="T5" fmla="*/ 75 h 156"/>
                    <a:gd name="T6" fmla="*/ 57 w 57"/>
                    <a:gd name="T7" fmla="*/ 156 h 1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7"/>
                    <a:gd name="T13" fmla="*/ 0 h 156"/>
                    <a:gd name="T14" fmla="*/ 57 w 57"/>
                    <a:gd name="T15" fmla="*/ 156 h 1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7" h="156">
                      <a:moveTo>
                        <a:pt x="0" y="0"/>
                      </a:moveTo>
                      <a:cubicBezTo>
                        <a:pt x="2" y="28"/>
                        <a:pt x="2" y="47"/>
                        <a:pt x="30" y="54"/>
                      </a:cubicBezTo>
                      <a:cubicBezTo>
                        <a:pt x="51" y="68"/>
                        <a:pt x="46" y="59"/>
                        <a:pt x="51" y="75"/>
                      </a:cubicBezTo>
                      <a:cubicBezTo>
                        <a:pt x="54" y="152"/>
                        <a:pt x="43" y="128"/>
                        <a:pt x="57" y="15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9" name="Oval 426"/>
                <p:cNvSpPr>
                  <a:spLocks noChangeArrowheads="1"/>
                </p:cNvSpPr>
                <p:nvPr/>
              </p:nvSpPr>
              <p:spPr bwMode="auto">
                <a:xfrm rot="3416651">
                  <a:off x="4753" y="1661"/>
                  <a:ext cx="136" cy="13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es-ES" altLang="es-ES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endParaRPr>
                </a:p>
              </p:txBody>
            </p:sp>
            <p:sp>
              <p:nvSpPr>
                <p:cNvPr id="420" name="Freeform 427"/>
                <p:cNvSpPr>
                  <a:spLocks/>
                </p:cNvSpPr>
                <p:nvPr/>
              </p:nvSpPr>
              <p:spPr bwMode="auto">
                <a:xfrm rot="3416651">
                  <a:off x="4676" y="1759"/>
                  <a:ext cx="57" cy="156"/>
                </a:xfrm>
                <a:custGeom>
                  <a:avLst/>
                  <a:gdLst>
                    <a:gd name="T0" fmla="*/ 0 w 57"/>
                    <a:gd name="T1" fmla="*/ 0 h 156"/>
                    <a:gd name="T2" fmla="*/ 30 w 57"/>
                    <a:gd name="T3" fmla="*/ 54 h 156"/>
                    <a:gd name="T4" fmla="*/ 51 w 57"/>
                    <a:gd name="T5" fmla="*/ 75 h 156"/>
                    <a:gd name="T6" fmla="*/ 57 w 57"/>
                    <a:gd name="T7" fmla="*/ 156 h 1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7"/>
                    <a:gd name="T13" fmla="*/ 0 h 156"/>
                    <a:gd name="T14" fmla="*/ 57 w 57"/>
                    <a:gd name="T15" fmla="*/ 156 h 1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7" h="156">
                      <a:moveTo>
                        <a:pt x="0" y="0"/>
                      </a:moveTo>
                      <a:cubicBezTo>
                        <a:pt x="2" y="28"/>
                        <a:pt x="2" y="47"/>
                        <a:pt x="30" y="54"/>
                      </a:cubicBezTo>
                      <a:cubicBezTo>
                        <a:pt x="51" y="68"/>
                        <a:pt x="46" y="59"/>
                        <a:pt x="51" y="75"/>
                      </a:cubicBezTo>
                      <a:cubicBezTo>
                        <a:pt x="54" y="152"/>
                        <a:pt x="43" y="128"/>
                        <a:pt x="57" y="15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21" name="Freeform 428"/>
                <p:cNvSpPr>
                  <a:spLocks/>
                </p:cNvSpPr>
                <p:nvPr/>
              </p:nvSpPr>
              <p:spPr bwMode="auto">
                <a:xfrm rot="3416651">
                  <a:off x="4698" y="1774"/>
                  <a:ext cx="57" cy="156"/>
                </a:xfrm>
                <a:custGeom>
                  <a:avLst/>
                  <a:gdLst>
                    <a:gd name="T0" fmla="*/ 0 w 57"/>
                    <a:gd name="T1" fmla="*/ 0 h 156"/>
                    <a:gd name="T2" fmla="*/ 30 w 57"/>
                    <a:gd name="T3" fmla="*/ 54 h 156"/>
                    <a:gd name="T4" fmla="*/ 51 w 57"/>
                    <a:gd name="T5" fmla="*/ 75 h 156"/>
                    <a:gd name="T6" fmla="*/ 57 w 57"/>
                    <a:gd name="T7" fmla="*/ 156 h 1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7"/>
                    <a:gd name="T13" fmla="*/ 0 h 156"/>
                    <a:gd name="T14" fmla="*/ 57 w 57"/>
                    <a:gd name="T15" fmla="*/ 156 h 1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7" h="156">
                      <a:moveTo>
                        <a:pt x="0" y="0"/>
                      </a:moveTo>
                      <a:cubicBezTo>
                        <a:pt x="2" y="28"/>
                        <a:pt x="2" y="47"/>
                        <a:pt x="30" y="54"/>
                      </a:cubicBezTo>
                      <a:cubicBezTo>
                        <a:pt x="51" y="68"/>
                        <a:pt x="46" y="59"/>
                        <a:pt x="51" y="75"/>
                      </a:cubicBezTo>
                      <a:cubicBezTo>
                        <a:pt x="54" y="152"/>
                        <a:pt x="43" y="128"/>
                        <a:pt x="57" y="15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22" name="Oval 429"/>
                <p:cNvSpPr>
                  <a:spLocks noChangeArrowheads="1"/>
                </p:cNvSpPr>
                <p:nvPr/>
              </p:nvSpPr>
              <p:spPr bwMode="auto">
                <a:xfrm rot="4142653">
                  <a:off x="4852" y="1766"/>
                  <a:ext cx="136" cy="13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es-ES" altLang="es-ES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endParaRPr>
                </a:p>
              </p:txBody>
            </p:sp>
            <p:sp>
              <p:nvSpPr>
                <p:cNvPr id="423" name="Freeform 430"/>
                <p:cNvSpPr>
                  <a:spLocks/>
                </p:cNvSpPr>
                <p:nvPr/>
              </p:nvSpPr>
              <p:spPr bwMode="auto">
                <a:xfrm rot="4142653">
                  <a:off x="4755" y="1837"/>
                  <a:ext cx="57" cy="156"/>
                </a:xfrm>
                <a:custGeom>
                  <a:avLst/>
                  <a:gdLst>
                    <a:gd name="T0" fmla="*/ 0 w 57"/>
                    <a:gd name="T1" fmla="*/ 0 h 156"/>
                    <a:gd name="T2" fmla="*/ 30 w 57"/>
                    <a:gd name="T3" fmla="*/ 54 h 156"/>
                    <a:gd name="T4" fmla="*/ 51 w 57"/>
                    <a:gd name="T5" fmla="*/ 75 h 156"/>
                    <a:gd name="T6" fmla="*/ 57 w 57"/>
                    <a:gd name="T7" fmla="*/ 156 h 1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7"/>
                    <a:gd name="T13" fmla="*/ 0 h 156"/>
                    <a:gd name="T14" fmla="*/ 57 w 57"/>
                    <a:gd name="T15" fmla="*/ 156 h 1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7" h="156">
                      <a:moveTo>
                        <a:pt x="0" y="0"/>
                      </a:moveTo>
                      <a:cubicBezTo>
                        <a:pt x="2" y="28"/>
                        <a:pt x="2" y="47"/>
                        <a:pt x="30" y="54"/>
                      </a:cubicBezTo>
                      <a:cubicBezTo>
                        <a:pt x="51" y="68"/>
                        <a:pt x="46" y="59"/>
                        <a:pt x="51" y="75"/>
                      </a:cubicBezTo>
                      <a:cubicBezTo>
                        <a:pt x="54" y="152"/>
                        <a:pt x="43" y="128"/>
                        <a:pt x="57" y="15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24" name="Freeform 431"/>
                <p:cNvSpPr>
                  <a:spLocks/>
                </p:cNvSpPr>
                <p:nvPr/>
              </p:nvSpPr>
              <p:spPr bwMode="auto">
                <a:xfrm rot="4142653">
                  <a:off x="4773" y="1857"/>
                  <a:ext cx="57" cy="156"/>
                </a:xfrm>
                <a:custGeom>
                  <a:avLst/>
                  <a:gdLst>
                    <a:gd name="T0" fmla="*/ 0 w 57"/>
                    <a:gd name="T1" fmla="*/ 0 h 156"/>
                    <a:gd name="T2" fmla="*/ 30 w 57"/>
                    <a:gd name="T3" fmla="*/ 54 h 156"/>
                    <a:gd name="T4" fmla="*/ 51 w 57"/>
                    <a:gd name="T5" fmla="*/ 75 h 156"/>
                    <a:gd name="T6" fmla="*/ 57 w 57"/>
                    <a:gd name="T7" fmla="*/ 156 h 1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7"/>
                    <a:gd name="T13" fmla="*/ 0 h 156"/>
                    <a:gd name="T14" fmla="*/ 57 w 57"/>
                    <a:gd name="T15" fmla="*/ 156 h 1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7" h="156">
                      <a:moveTo>
                        <a:pt x="0" y="0"/>
                      </a:moveTo>
                      <a:cubicBezTo>
                        <a:pt x="2" y="28"/>
                        <a:pt x="2" y="47"/>
                        <a:pt x="30" y="54"/>
                      </a:cubicBezTo>
                      <a:cubicBezTo>
                        <a:pt x="51" y="68"/>
                        <a:pt x="46" y="59"/>
                        <a:pt x="51" y="75"/>
                      </a:cubicBezTo>
                      <a:cubicBezTo>
                        <a:pt x="54" y="152"/>
                        <a:pt x="43" y="128"/>
                        <a:pt x="57" y="15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25" name="Oval 432"/>
                <p:cNvSpPr>
                  <a:spLocks noChangeArrowheads="1"/>
                </p:cNvSpPr>
                <p:nvPr/>
              </p:nvSpPr>
              <p:spPr bwMode="auto">
                <a:xfrm rot="3816298">
                  <a:off x="4985" y="1941"/>
                  <a:ext cx="136" cy="13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es-ES" altLang="es-ES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endParaRPr>
                </a:p>
              </p:txBody>
            </p:sp>
            <p:sp>
              <p:nvSpPr>
                <p:cNvPr id="426" name="Freeform 433"/>
                <p:cNvSpPr>
                  <a:spLocks/>
                </p:cNvSpPr>
                <p:nvPr/>
              </p:nvSpPr>
              <p:spPr bwMode="auto">
                <a:xfrm rot="3816298">
                  <a:off x="4896" y="2025"/>
                  <a:ext cx="57" cy="156"/>
                </a:xfrm>
                <a:custGeom>
                  <a:avLst/>
                  <a:gdLst>
                    <a:gd name="T0" fmla="*/ 0 w 57"/>
                    <a:gd name="T1" fmla="*/ 0 h 156"/>
                    <a:gd name="T2" fmla="*/ 30 w 57"/>
                    <a:gd name="T3" fmla="*/ 54 h 156"/>
                    <a:gd name="T4" fmla="*/ 51 w 57"/>
                    <a:gd name="T5" fmla="*/ 75 h 156"/>
                    <a:gd name="T6" fmla="*/ 57 w 57"/>
                    <a:gd name="T7" fmla="*/ 156 h 1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7"/>
                    <a:gd name="T13" fmla="*/ 0 h 156"/>
                    <a:gd name="T14" fmla="*/ 57 w 57"/>
                    <a:gd name="T15" fmla="*/ 156 h 1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7" h="156">
                      <a:moveTo>
                        <a:pt x="0" y="0"/>
                      </a:moveTo>
                      <a:cubicBezTo>
                        <a:pt x="2" y="28"/>
                        <a:pt x="2" y="47"/>
                        <a:pt x="30" y="54"/>
                      </a:cubicBezTo>
                      <a:cubicBezTo>
                        <a:pt x="51" y="68"/>
                        <a:pt x="46" y="59"/>
                        <a:pt x="51" y="75"/>
                      </a:cubicBezTo>
                      <a:cubicBezTo>
                        <a:pt x="54" y="152"/>
                        <a:pt x="43" y="128"/>
                        <a:pt x="57" y="15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27" name="Freeform 434"/>
                <p:cNvSpPr>
                  <a:spLocks/>
                </p:cNvSpPr>
                <p:nvPr/>
              </p:nvSpPr>
              <p:spPr bwMode="auto">
                <a:xfrm rot="3816298">
                  <a:off x="4917" y="2043"/>
                  <a:ext cx="57" cy="156"/>
                </a:xfrm>
                <a:custGeom>
                  <a:avLst/>
                  <a:gdLst>
                    <a:gd name="T0" fmla="*/ 0 w 57"/>
                    <a:gd name="T1" fmla="*/ 0 h 156"/>
                    <a:gd name="T2" fmla="*/ 30 w 57"/>
                    <a:gd name="T3" fmla="*/ 54 h 156"/>
                    <a:gd name="T4" fmla="*/ 51 w 57"/>
                    <a:gd name="T5" fmla="*/ 75 h 156"/>
                    <a:gd name="T6" fmla="*/ 57 w 57"/>
                    <a:gd name="T7" fmla="*/ 156 h 1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7"/>
                    <a:gd name="T13" fmla="*/ 0 h 156"/>
                    <a:gd name="T14" fmla="*/ 57 w 57"/>
                    <a:gd name="T15" fmla="*/ 156 h 1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7" h="156">
                      <a:moveTo>
                        <a:pt x="0" y="0"/>
                      </a:moveTo>
                      <a:cubicBezTo>
                        <a:pt x="2" y="28"/>
                        <a:pt x="2" y="47"/>
                        <a:pt x="30" y="54"/>
                      </a:cubicBezTo>
                      <a:cubicBezTo>
                        <a:pt x="51" y="68"/>
                        <a:pt x="46" y="59"/>
                        <a:pt x="51" y="75"/>
                      </a:cubicBezTo>
                      <a:cubicBezTo>
                        <a:pt x="54" y="152"/>
                        <a:pt x="43" y="128"/>
                        <a:pt x="57" y="15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28" name="Oval 435"/>
                <p:cNvSpPr>
                  <a:spLocks noChangeArrowheads="1"/>
                </p:cNvSpPr>
                <p:nvPr/>
              </p:nvSpPr>
              <p:spPr bwMode="auto">
                <a:xfrm rot="4308347">
                  <a:off x="5035" y="2088"/>
                  <a:ext cx="136" cy="13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es-ES" altLang="es-ES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endParaRPr>
                </a:p>
              </p:txBody>
            </p:sp>
            <p:sp>
              <p:nvSpPr>
                <p:cNvPr id="429" name="Freeform 436"/>
                <p:cNvSpPr>
                  <a:spLocks/>
                </p:cNvSpPr>
                <p:nvPr/>
              </p:nvSpPr>
              <p:spPr bwMode="auto">
                <a:xfrm rot="4308347">
                  <a:off x="4935" y="2152"/>
                  <a:ext cx="57" cy="156"/>
                </a:xfrm>
                <a:custGeom>
                  <a:avLst/>
                  <a:gdLst>
                    <a:gd name="T0" fmla="*/ 0 w 57"/>
                    <a:gd name="T1" fmla="*/ 0 h 156"/>
                    <a:gd name="T2" fmla="*/ 30 w 57"/>
                    <a:gd name="T3" fmla="*/ 54 h 156"/>
                    <a:gd name="T4" fmla="*/ 51 w 57"/>
                    <a:gd name="T5" fmla="*/ 75 h 156"/>
                    <a:gd name="T6" fmla="*/ 57 w 57"/>
                    <a:gd name="T7" fmla="*/ 156 h 1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7"/>
                    <a:gd name="T13" fmla="*/ 0 h 156"/>
                    <a:gd name="T14" fmla="*/ 57 w 57"/>
                    <a:gd name="T15" fmla="*/ 156 h 1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7" h="156">
                      <a:moveTo>
                        <a:pt x="0" y="0"/>
                      </a:moveTo>
                      <a:cubicBezTo>
                        <a:pt x="2" y="28"/>
                        <a:pt x="2" y="47"/>
                        <a:pt x="30" y="54"/>
                      </a:cubicBezTo>
                      <a:cubicBezTo>
                        <a:pt x="51" y="68"/>
                        <a:pt x="46" y="59"/>
                        <a:pt x="51" y="75"/>
                      </a:cubicBezTo>
                      <a:cubicBezTo>
                        <a:pt x="54" y="152"/>
                        <a:pt x="43" y="128"/>
                        <a:pt x="57" y="15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30" name="Freeform 437"/>
                <p:cNvSpPr>
                  <a:spLocks/>
                </p:cNvSpPr>
                <p:nvPr/>
              </p:nvSpPr>
              <p:spPr bwMode="auto">
                <a:xfrm rot="4308347">
                  <a:off x="4952" y="2173"/>
                  <a:ext cx="57" cy="156"/>
                </a:xfrm>
                <a:custGeom>
                  <a:avLst/>
                  <a:gdLst>
                    <a:gd name="T0" fmla="*/ 0 w 57"/>
                    <a:gd name="T1" fmla="*/ 0 h 156"/>
                    <a:gd name="T2" fmla="*/ 30 w 57"/>
                    <a:gd name="T3" fmla="*/ 54 h 156"/>
                    <a:gd name="T4" fmla="*/ 51 w 57"/>
                    <a:gd name="T5" fmla="*/ 75 h 156"/>
                    <a:gd name="T6" fmla="*/ 57 w 57"/>
                    <a:gd name="T7" fmla="*/ 156 h 1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7"/>
                    <a:gd name="T13" fmla="*/ 0 h 156"/>
                    <a:gd name="T14" fmla="*/ 57 w 57"/>
                    <a:gd name="T15" fmla="*/ 156 h 1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7" h="156">
                      <a:moveTo>
                        <a:pt x="0" y="0"/>
                      </a:moveTo>
                      <a:cubicBezTo>
                        <a:pt x="2" y="28"/>
                        <a:pt x="2" y="47"/>
                        <a:pt x="30" y="54"/>
                      </a:cubicBezTo>
                      <a:cubicBezTo>
                        <a:pt x="51" y="68"/>
                        <a:pt x="46" y="59"/>
                        <a:pt x="51" y="75"/>
                      </a:cubicBezTo>
                      <a:cubicBezTo>
                        <a:pt x="54" y="152"/>
                        <a:pt x="43" y="128"/>
                        <a:pt x="57" y="15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31" name="Oval 438"/>
                <p:cNvSpPr>
                  <a:spLocks noChangeArrowheads="1"/>
                </p:cNvSpPr>
                <p:nvPr/>
              </p:nvSpPr>
              <p:spPr bwMode="auto">
                <a:xfrm rot="6136858">
                  <a:off x="5086" y="2358"/>
                  <a:ext cx="136" cy="13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es-ES" altLang="es-ES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endParaRPr>
                </a:p>
              </p:txBody>
            </p:sp>
            <p:sp>
              <p:nvSpPr>
                <p:cNvPr id="432" name="Freeform 439"/>
                <p:cNvSpPr>
                  <a:spLocks/>
                </p:cNvSpPr>
                <p:nvPr/>
              </p:nvSpPr>
              <p:spPr bwMode="auto">
                <a:xfrm rot="6136858">
                  <a:off x="4967" y="2341"/>
                  <a:ext cx="57" cy="156"/>
                </a:xfrm>
                <a:custGeom>
                  <a:avLst/>
                  <a:gdLst>
                    <a:gd name="T0" fmla="*/ 0 w 57"/>
                    <a:gd name="T1" fmla="*/ 0 h 156"/>
                    <a:gd name="T2" fmla="*/ 30 w 57"/>
                    <a:gd name="T3" fmla="*/ 54 h 156"/>
                    <a:gd name="T4" fmla="*/ 51 w 57"/>
                    <a:gd name="T5" fmla="*/ 75 h 156"/>
                    <a:gd name="T6" fmla="*/ 57 w 57"/>
                    <a:gd name="T7" fmla="*/ 156 h 1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7"/>
                    <a:gd name="T13" fmla="*/ 0 h 156"/>
                    <a:gd name="T14" fmla="*/ 57 w 57"/>
                    <a:gd name="T15" fmla="*/ 156 h 1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7" h="156">
                      <a:moveTo>
                        <a:pt x="0" y="0"/>
                      </a:moveTo>
                      <a:cubicBezTo>
                        <a:pt x="2" y="28"/>
                        <a:pt x="2" y="47"/>
                        <a:pt x="30" y="54"/>
                      </a:cubicBezTo>
                      <a:cubicBezTo>
                        <a:pt x="51" y="68"/>
                        <a:pt x="46" y="59"/>
                        <a:pt x="51" y="75"/>
                      </a:cubicBezTo>
                      <a:cubicBezTo>
                        <a:pt x="54" y="152"/>
                        <a:pt x="43" y="128"/>
                        <a:pt x="57" y="15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33" name="Freeform 440"/>
                <p:cNvSpPr>
                  <a:spLocks/>
                </p:cNvSpPr>
                <p:nvPr/>
              </p:nvSpPr>
              <p:spPr bwMode="auto">
                <a:xfrm rot="6136858">
                  <a:off x="4971" y="2368"/>
                  <a:ext cx="57" cy="156"/>
                </a:xfrm>
                <a:custGeom>
                  <a:avLst/>
                  <a:gdLst>
                    <a:gd name="T0" fmla="*/ 0 w 57"/>
                    <a:gd name="T1" fmla="*/ 0 h 156"/>
                    <a:gd name="T2" fmla="*/ 30 w 57"/>
                    <a:gd name="T3" fmla="*/ 54 h 156"/>
                    <a:gd name="T4" fmla="*/ 51 w 57"/>
                    <a:gd name="T5" fmla="*/ 75 h 156"/>
                    <a:gd name="T6" fmla="*/ 57 w 57"/>
                    <a:gd name="T7" fmla="*/ 156 h 1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7"/>
                    <a:gd name="T13" fmla="*/ 0 h 156"/>
                    <a:gd name="T14" fmla="*/ 57 w 57"/>
                    <a:gd name="T15" fmla="*/ 156 h 1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7" h="156">
                      <a:moveTo>
                        <a:pt x="0" y="0"/>
                      </a:moveTo>
                      <a:cubicBezTo>
                        <a:pt x="2" y="28"/>
                        <a:pt x="2" y="47"/>
                        <a:pt x="30" y="54"/>
                      </a:cubicBezTo>
                      <a:cubicBezTo>
                        <a:pt x="51" y="68"/>
                        <a:pt x="46" y="59"/>
                        <a:pt x="51" y="75"/>
                      </a:cubicBezTo>
                      <a:cubicBezTo>
                        <a:pt x="54" y="152"/>
                        <a:pt x="43" y="128"/>
                        <a:pt x="57" y="15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34" name="Oval 441"/>
                <p:cNvSpPr>
                  <a:spLocks noChangeArrowheads="1"/>
                </p:cNvSpPr>
                <p:nvPr/>
              </p:nvSpPr>
              <p:spPr bwMode="auto">
                <a:xfrm rot="8294382">
                  <a:off x="5032" y="2844"/>
                  <a:ext cx="136" cy="13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es-ES" altLang="es-ES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endParaRPr>
                </a:p>
              </p:txBody>
            </p:sp>
            <p:sp>
              <p:nvSpPr>
                <p:cNvPr id="435" name="Freeform 442"/>
                <p:cNvSpPr>
                  <a:spLocks/>
                </p:cNvSpPr>
                <p:nvPr/>
              </p:nvSpPr>
              <p:spPr bwMode="auto">
                <a:xfrm rot="8294382">
                  <a:off x="4947" y="2736"/>
                  <a:ext cx="57" cy="156"/>
                </a:xfrm>
                <a:custGeom>
                  <a:avLst/>
                  <a:gdLst>
                    <a:gd name="T0" fmla="*/ 0 w 57"/>
                    <a:gd name="T1" fmla="*/ 0 h 156"/>
                    <a:gd name="T2" fmla="*/ 30 w 57"/>
                    <a:gd name="T3" fmla="*/ 54 h 156"/>
                    <a:gd name="T4" fmla="*/ 51 w 57"/>
                    <a:gd name="T5" fmla="*/ 75 h 156"/>
                    <a:gd name="T6" fmla="*/ 57 w 57"/>
                    <a:gd name="T7" fmla="*/ 156 h 1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7"/>
                    <a:gd name="T13" fmla="*/ 0 h 156"/>
                    <a:gd name="T14" fmla="*/ 57 w 57"/>
                    <a:gd name="T15" fmla="*/ 156 h 1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7" h="156">
                      <a:moveTo>
                        <a:pt x="0" y="0"/>
                      </a:moveTo>
                      <a:cubicBezTo>
                        <a:pt x="2" y="28"/>
                        <a:pt x="2" y="47"/>
                        <a:pt x="30" y="54"/>
                      </a:cubicBezTo>
                      <a:cubicBezTo>
                        <a:pt x="51" y="68"/>
                        <a:pt x="46" y="59"/>
                        <a:pt x="51" y="75"/>
                      </a:cubicBezTo>
                      <a:cubicBezTo>
                        <a:pt x="54" y="152"/>
                        <a:pt x="43" y="128"/>
                        <a:pt x="57" y="15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36" name="Freeform 443"/>
                <p:cNvSpPr>
                  <a:spLocks/>
                </p:cNvSpPr>
                <p:nvPr/>
              </p:nvSpPr>
              <p:spPr bwMode="auto">
                <a:xfrm rot="8294382">
                  <a:off x="4935" y="2760"/>
                  <a:ext cx="57" cy="156"/>
                </a:xfrm>
                <a:custGeom>
                  <a:avLst/>
                  <a:gdLst>
                    <a:gd name="T0" fmla="*/ 0 w 57"/>
                    <a:gd name="T1" fmla="*/ 0 h 156"/>
                    <a:gd name="T2" fmla="*/ 30 w 57"/>
                    <a:gd name="T3" fmla="*/ 54 h 156"/>
                    <a:gd name="T4" fmla="*/ 51 w 57"/>
                    <a:gd name="T5" fmla="*/ 75 h 156"/>
                    <a:gd name="T6" fmla="*/ 57 w 57"/>
                    <a:gd name="T7" fmla="*/ 156 h 1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7"/>
                    <a:gd name="T13" fmla="*/ 0 h 156"/>
                    <a:gd name="T14" fmla="*/ 57 w 57"/>
                    <a:gd name="T15" fmla="*/ 156 h 1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7" h="156">
                      <a:moveTo>
                        <a:pt x="0" y="0"/>
                      </a:moveTo>
                      <a:cubicBezTo>
                        <a:pt x="2" y="28"/>
                        <a:pt x="2" y="47"/>
                        <a:pt x="30" y="54"/>
                      </a:cubicBezTo>
                      <a:cubicBezTo>
                        <a:pt x="51" y="68"/>
                        <a:pt x="46" y="59"/>
                        <a:pt x="51" y="75"/>
                      </a:cubicBezTo>
                      <a:cubicBezTo>
                        <a:pt x="54" y="152"/>
                        <a:pt x="43" y="128"/>
                        <a:pt x="57" y="15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37" name="Oval 444"/>
                <p:cNvSpPr>
                  <a:spLocks noChangeArrowheads="1"/>
                </p:cNvSpPr>
                <p:nvPr/>
              </p:nvSpPr>
              <p:spPr bwMode="auto">
                <a:xfrm rot="8702356">
                  <a:off x="4934" y="3032"/>
                  <a:ext cx="136" cy="13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es-ES" altLang="es-ES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endParaRPr>
                </a:p>
              </p:txBody>
            </p:sp>
            <p:sp>
              <p:nvSpPr>
                <p:cNvPr id="438" name="Freeform 445"/>
                <p:cNvSpPr>
                  <a:spLocks/>
                </p:cNvSpPr>
                <p:nvPr/>
              </p:nvSpPr>
              <p:spPr bwMode="auto">
                <a:xfrm rot="8702356">
                  <a:off x="4861" y="2910"/>
                  <a:ext cx="57" cy="156"/>
                </a:xfrm>
                <a:custGeom>
                  <a:avLst/>
                  <a:gdLst>
                    <a:gd name="T0" fmla="*/ 0 w 57"/>
                    <a:gd name="T1" fmla="*/ 0 h 156"/>
                    <a:gd name="T2" fmla="*/ 30 w 57"/>
                    <a:gd name="T3" fmla="*/ 54 h 156"/>
                    <a:gd name="T4" fmla="*/ 51 w 57"/>
                    <a:gd name="T5" fmla="*/ 75 h 156"/>
                    <a:gd name="T6" fmla="*/ 57 w 57"/>
                    <a:gd name="T7" fmla="*/ 156 h 1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7"/>
                    <a:gd name="T13" fmla="*/ 0 h 156"/>
                    <a:gd name="T14" fmla="*/ 57 w 57"/>
                    <a:gd name="T15" fmla="*/ 156 h 1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7" h="156">
                      <a:moveTo>
                        <a:pt x="0" y="0"/>
                      </a:moveTo>
                      <a:cubicBezTo>
                        <a:pt x="2" y="28"/>
                        <a:pt x="2" y="47"/>
                        <a:pt x="30" y="54"/>
                      </a:cubicBezTo>
                      <a:cubicBezTo>
                        <a:pt x="51" y="68"/>
                        <a:pt x="46" y="59"/>
                        <a:pt x="51" y="75"/>
                      </a:cubicBezTo>
                      <a:cubicBezTo>
                        <a:pt x="54" y="152"/>
                        <a:pt x="43" y="128"/>
                        <a:pt x="57" y="15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39" name="Freeform 446"/>
                <p:cNvSpPr>
                  <a:spLocks/>
                </p:cNvSpPr>
                <p:nvPr/>
              </p:nvSpPr>
              <p:spPr bwMode="auto">
                <a:xfrm rot="8702356">
                  <a:off x="4847" y="2932"/>
                  <a:ext cx="57" cy="156"/>
                </a:xfrm>
                <a:custGeom>
                  <a:avLst/>
                  <a:gdLst>
                    <a:gd name="T0" fmla="*/ 0 w 57"/>
                    <a:gd name="T1" fmla="*/ 0 h 156"/>
                    <a:gd name="T2" fmla="*/ 30 w 57"/>
                    <a:gd name="T3" fmla="*/ 54 h 156"/>
                    <a:gd name="T4" fmla="*/ 51 w 57"/>
                    <a:gd name="T5" fmla="*/ 75 h 156"/>
                    <a:gd name="T6" fmla="*/ 57 w 57"/>
                    <a:gd name="T7" fmla="*/ 156 h 1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7"/>
                    <a:gd name="T13" fmla="*/ 0 h 156"/>
                    <a:gd name="T14" fmla="*/ 57 w 57"/>
                    <a:gd name="T15" fmla="*/ 156 h 1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7" h="156">
                      <a:moveTo>
                        <a:pt x="0" y="0"/>
                      </a:moveTo>
                      <a:cubicBezTo>
                        <a:pt x="2" y="28"/>
                        <a:pt x="2" y="47"/>
                        <a:pt x="30" y="54"/>
                      </a:cubicBezTo>
                      <a:cubicBezTo>
                        <a:pt x="51" y="68"/>
                        <a:pt x="46" y="59"/>
                        <a:pt x="51" y="75"/>
                      </a:cubicBezTo>
                      <a:cubicBezTo>
                        <a:pt x="54" y="152"/>
                        <a:pt x="43" y="128"/>
                        <a:pt x="57" y="15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40" name="Oval 447"/>
                <p:cNvSpPr>
                  <a:spLocks noChangeArrowheads="1"/>
                </p:cNvSpPr>
                <p:nvPr/>
              </p:nvSpPr>
              <p:spPr bwMode="auto">
                <a:xfrm rot="7427661">
                  <a:off x="5076" y="2705"/>
                  <a:ext cx="136" cy="13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es-ES" altLang="es-ES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endParaRPr>
                </a:p>
              </p:txBody>
            </p:sp>
            <p:sp>
              <p:nvSpPr>
                <p:cNvPr id="441" name="Freeform 448"/>
                <p:cNvSpPr>
                  <a:spLocks/>
                </p:cNvSpPr>
                <p:nvPr/>
              </p:nvSpPr>
              <p:spPr bwMode="auto">
                <a:xfrm rot="7427661">
                  <a:off x="4970" y="2630"/>
                  <a:ext cx="57" cy="156"/>
                </a:xfrm>
                <a:custGeom>
                  <a:avLst/>
                  <a:gdLst>
                    <a:gd name="T0" fmla="*/ 0 w 57"/>
                    <a:gd name="T1" fmla="*/ 0 h 156"/>
                    <a:gd name="T2" fmla="*/ 30 w 57"/>
                    <a:gd name="T3" fmla="*/ 54 h 156"/>
                    <a:gd name="T4" fmla="*/ 51 w 57"/>
                    <a:gd name="T5" fmla="*/ 75 h 156"/>
                    <a:gd name="T6" fmla="*/ 57 w 57"/>
                    <a:gd name="T7" fmla="*/ 156 h 1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7"/>
                    <a:gd name="T13" fmla="*/ 0 h 156"/>
                    <a:gd name="T14" fmla="*/ 57 w 57"/>
                    <a:gd name="T15" fmla="*/ 156 h 1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7" h="156">
                      <a:moveTo>
                        <a:pt x="0" y="0"/>
                      </a:moveTo>
                      <a:cubicBezTo>
                        <a:pt x="2" y="28"/>
                        <a:pt x="2" y="47"/>
                        <a:pt x="30" y="54"/>
                      </a:cubicBezTo>
                      <a:cubicBezTo>
                        <a:pt x="51" y="68"/>
                        <a:pt x="46" y="59"/>
                        <a:pt x="51" y="75"/>
                      </a:cubicBezTo>
                      <a:cubicBezTo>
                        <a:pt x="54" y="152"/>
                        <a:pt x="43" y="128"/>
                        <a:pt x="57" y="15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42" name="Freeform 449"/>
                <p:cNvSpPr>
                  <a:spLocks/>
                </p:cNvSpPr>
                <p:nvPr/>
              </p:nvSpPr>
              <p:spPr bwMode="auto">
                <a:xfrm rot="7427661">
                  <a:off x="4965" y="2657"/>
                  <a:ext cx="57" cy="156"/>
                </a:xfrm>
                <a:custGeom>
                  <a:avLst/>
                  <a:gdLst>
                    <a:gd name="T0" fmla="*/ 0 w 57"/>
                    <a:gd name="T1" fmla="*/ 0 h 156"/>
                    <a:gd name="T2" fmla="*/ 30 w 57"/>
                    <a:gd name="T3" fmla="*/ 54 h 156"/>
                    <a:gd name="T4" fmla="*/ 51 w 57"/>
                    <a:gd name="T5" fmla="*/ 75 h 156"/>
                    <a:gd name="T6" fmla="*/ 57 w 57"/>
                    <a:gd name="T7" fmla="*/ 156 h 1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7"/>
                    <a:gd name="T13" fmla="*/ 0 h 156"/>
                    <a:gd name="T14" fmla="*/ 57 w 57"/>
                    <a:gd name="T15" fmla="*/ 156 h 1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7" h="156">
                      <a:moveTo>
                        <a:pt x="0" y="0"/>
                      </a:moveTo>
                      <a:cubicBezTo>
                        <a:pt x="2" y="28"/>
                        <a:pt x="2" y="47"/>
                        <a:pt x="30" y="54"/>
                      </a:cubicBezTo>
                      <a:cubicBezTo>
                        <a:pt x="51" y="68"/>
                        <a:pt x="46" y="59"/>
                        <a:pt x="51" y="75"/>
                      </a:cubicBezTo>
                      <a:cubicBezTo>
                        <a:pt x="54" y="152"/>
                        <a:pt x="43" y="128"/>
                        <a:pt x="57" y="15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43" name="Oval 450"/>
                <p:cNvSpPr>
                  <a:spLocks noChangeArrowheads="1"/>
                </p:cNvSpPr>
                <p:nvPr/>
              </p:nvSpPr>
              <p:spPr bwMode="auto">
                <a:xfrm rot="6136858">
                  <a:off x="5086" y="2494"/>
                  <a:ext cx="136" cy="13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es-ES" altLang="es-ES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endParaRPr>
                </a:p>
              </p:txBody>
            </p:sp>
            <p:sp>
              <p:nvSpPr>
                <p:cNvPr id="444" name="Freeform 451"/>
                <p:cNvSpPr>
                  <a:spLocks/>
                </p:cNvSpPr>
                <p:nvPr/>
              </p:nvSpPr>
              <p:spPr bwMode="auto">
                <a:xfrm rot="6136858">
                  <a:off x="4967" y="2477"/>
                  <a:ext cx="57" cy="156"/>
                </a:xfrm>
                <a:custGeom>
                  <a:avLst/>
                  <a:gdLst>
                    <a:gd name="T0" fmla="*/ 0 w 57"/>
                    <a:gd name="T1" fmla="*/ 0 h 156"/>
                    <a:gd name="T2" fmla="*/ 30 w 57"/>
                    <a:gd name="T3" fmla="*/ 54 h 156"/>
                    <a:gd name="T4" fmla="*/ 51 w 57"/>
                    <a:gd name="T5" fmla="*/ 75 h 156"/>
                    <a:gd name="T6" fmla="*/ 57 w 57"/>
                    <a:gd name="T7" fmla="*/ 156 h 1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7"/>
                    <a:gd name="T13" fmla="*/ 0 h 156"/>
                    <a:gd name="T14" fmla="*/ 57 w 57"/>
                    <a:gd name="T15" fmla="*/ 156 h 1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7" h="156">
                      <a:moveTo>
                        <a:pt x="0" y="0"/>
                      </a:moveTo>
                      <a:cubicBezTo>
                        <a:pt x="2" y="28"/>
                        <a:pt x="2" y="47"/>
                        <a:pt x="30" y="54"/>
                      </a:cubicBezTo>
                      <a:cubicBezTo>
                        <a:pt x="51" y="68"/>
                        <a:pt x="46" y="59"/>
                        <a:pt x="51" y="75"/>
                      </a:cubicBezTo>
                      <a:cubicBezTo>
                        <a:pt x="54" y="152"/>
                        <a:pt x="43" y="128"/>
                        <a:pt x="57" y="15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45" name="Freeform 452"/>
                <p:cNvSpPr>
                  <a:spLocks/>
                </p:cNvSpPr>
                <p:nvPr/>
              </p:nvSpPr>
              <p:spPr bwMode="auto">
                <a:xfrm rot="6136858">
                  <a:off x="4971" y="2504"/>
                  <a:ext cx="57" cy="156"/>
                </a:xfrm>
                <a:custGeom>
                  <a:avLst/>
                  <a:gdLst>
                    <a:gd name="T0" fmla="*/ 0 w 57"/>
                    <a:gd name="T1" fmla="*/ 0 h 156"/>
                    <a:gd name="T2" fmla="*/ 30 w 57"/>
                    <a:gd name="T3" fmla="*/ 54 h 156"/>
                    <a:gd name="T4" fmla="*/ 51 w 57"/>
                    <a:gd name="T5" fmla="*/ 75 h 156"/>
                    <a:gd name="T6" fmla="*/ 57 w 57"/>
                    <a:gd name="T7" fmla="*/ 156 h 1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7"/>
                    <a:gd name="T13" fmla="*/ 0 h 156"/>
                    <a:gd name="T14" fmla="*/ 57 w 57"/>
                    <a:gd name="T15" fmla="*/ 156 h 1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7" h="156">
                      <a:moveTo>
                        <a:pt x="0" y="0"/>
                      </a:moveTo>
                      <a:cubicBezTo>
                        <a:pt x="2" y="28"/>
                        <a:pt x="2" y="47"/>
                        <a:pt x="30" y="54"/>
                      </a:cubicBezTo>
                      <a:cubicBezTo>
                        <a:pt x="51" y="68"/>
                        <a:pt x="46" y="59"/>
                        <a:pt x="51" y="75"/>
                      </a:cubicBezTo>
                      <a:cubicBezTo>
                        <a:pt x="54" y="152"/>
                        <a:pt x="43" y="128"/>
                        <a:pt x="57" y="15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46" name="Oval 453"/>
                <p:cNvSpPr>
                  <a:spLocks noChangeArrowheads="1"/>
                </p:cNvSpPr>
                <p:nvPr/>
              </p:nvSpPr>
              <p:spPr bwMode="auto">
                <a:xfrm rot="8386034">
                  <a:off x="4804" y="3118"/>
                  <a:ext cx="136" cy="13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es-ES" altLang="es-ES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endParaRPr>
                </a:p>
              </p:txBody>
            </p:sp>
            <p:sp>
              <p:nvSpPr>
                <p:cNvPr id="447" name="Freeform 454"/>
                <p:cNvSpPr>
                  <a:spLocks/>
                </p:cNvSpPr>
                <p:nvPr/>
              </p:nvSpPr>
              <p:spPr bwMode="auto">
                <a:xfrm rot="8386034">
                  <a:off x="4721" y="3006"/>
                  <a:ext cx="57" cy="156"/>
                </a:xfrm>
                <a:custGeom>
                  <a:avLst/>
                  <a:gdLst>
                    <a:gd name="T0" fmla="*/ 0 w 57"/>
                    <a:gd name="T1" fmla="*/ 0 h 156"/>
                    <a:gd name="T2" fmla="*/ 30 w 57"/>
                    <a:gd name="T3" fmla="*/ 54 h 156"/>
                    <a:gd name="T4" fmla="*/ 51 w 57"/>
                    <a:gd name="T5" fmla="*/ 75 h 156"/>
                    <a:gd name="T6" fmla="*/ 57 w 57"/>
                    <a:gd name="T7" fmla="*/ 156 h 1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7"/>
                    <a:gd name="T13" fmla="*/ 0 h 156"/>
                    <a:gd name="T14" fmla="*/ 57 w 57"/>
                    <a:gd name="T15" fmla="*/ 156 h 1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7" h="156">
                      <a:moveTo>
                        <a:pt x="0" y="0"/>
                      </a:moveTo>
                      <a:cubicBezTo>
                        <a:pt x="2" y="28"/>
                        <a:pt x="2" y="47"/>
                        <a:pt x="30" y="54"/>
                      </a:cubicBezTo>
                      <a:cubicBezTo>
                        <a:pt x="51" y="68"/>
                        <a:pt x="46" y="59"/>
                        <a:pt x="51" y="75"/>
                      </a:cubicBezTo>
                      <a:cubicBezTo>
                        <a:pt x="54" y="152"/>
                        <a:pt x="43" y="128"/>
                        <a:pt x="57" y="15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48" name="Freeform 455"/>
                <p:cNvSpPr>
                  <a:spLocks/>
                </p:cNvSpPr>
                <p:nvPr/>
              </p:nvSpPr>
              <p:spPr bwMode="auto">
                <a:xfrm rot="8386034">
                  <a:off x="4709" y="3030"/>
                  <a:ext cx="57" cy="156"/>
                </a:xfrm>
                <a:custGeom>
                  <a:avLst/>
                  <a:gdLst>
                    <a:gd name="T0" fmla="*/ 0 w 57"/>
                    <a:gd name="T1" fmla="*/ 0 h 156"/>
                    <a:gd name="T2" fmla="*/ 30 w 57"/>
                    <a:gd name="T3" fmla="*/ 54 h 156"/>
                    <a:gd name="T4" fmla="*/ 51 w 57"/>
                    <a:gd name="T5" fmla="*/ 75 h 156"/>
                    <a:gd name="T6" fmla="*/ 57 w 57"/>
                    <a:gd name="T7" fmla="*/ 156 h 1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7"/>
                    <a:gd name="T13" fmla="*/ 0 h 156"/>
                    <a:gd name="T14" fmla="*/ 57 w 57"/>
                    <a:gd name="T15" fmla="*/ 156 h 1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7" h="156">
                      <a:moveTo>
                        <a:pt x="0" y="0"/>
                      </a:moveTo>
                      <a:cubicBezTo>
                        <a:pt x="2" y="28"/>
                        <a:pt x="2" y="47"/>
                        <a:pt x="30" y="54"/>
                      </a:cubicBezTo>
                      <a:cubicBezTo>
                        <a:pt x="51" y="68"/>
                        <a:pt x="46" y="59"/>
                        <a:pt x="51" y="75"/>
                      </a:cubicBezTo>
                      <a:cubicBezTo>
                        <a:pt x="54" y="152"/>
                        <a:pt x="43" y="128"/>
                        <a:pt x="57" y="15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49" name="Oval 456"/>
                <p:cNvSpPr>
                  <a:spLocks noChangeArrowheads="1"/>
                </p:cNvSpPr>
                <p:nvPr/>
              </p:nvSpPr>
              <p:spPr bwMode="auto">
                <a:xfrm rot="10214705">
                  <a:off x="4493" y="3366"/>
                  <a:ext cx="136" cy="13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es-ES" altLang="es-ES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endParaRPr>
                </a:p>
              </p:txBody>
            </p:sp>
            <p:sp>
              <p:nvSpPr>
                <p:cNvPr id="450" name="Freeform 457"/>
                <p:cNvSpPr>
                  <a:spLocks/>
                </p:cNvSpPr>
                <p:nvPr/>
              </p:nvSpPr>
              <p:spPr bwMode="auto">
                <a:xfrm rot="10214705">
                  <a:off x="4479" y="3207"/>
                  <a:ext cx="57" cy="156"/>
                </a:xfrm>
                <a:custGeom>
                  <a:avLst/>
                  <a:gdLst>
                    <a:gd name="T0" fmla="*/ 0 w 57"/>
                    <a:gd name="T1" fmla="*/ 0 h 156"/>
                    <a:gd name="T2" fmla="*/ 30 w 57"/>
                    <a:gd name="T3" fmla="*/ 54 h 156"/>
                    <a:gd name="T4" fmla="*/ 51 w 57"/>
                    <a:gd name="T5" fmla="*/ 75 h 156"/>
                    <a:gd name="T6" fmla="*/ 57 w 57"/>
                    <a:gd name="T7" fmla="*/ 156 h 1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7"/>
                    <a:gd name="T13" fmla="*/ 0 h 156"/>
                    <a:gd name="T14" fmla="*/ 57 w 57"/>
                    <a:gd name="T15" fmla="*/ 156 h 1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7" h="156">
                      <a:moveTo>
                        <a:pt x="0" y="0"/>
                      </a:moveTo>
                      <a:cubicBezTo>
                        <a:pt x="2" y="28"/>
                        <a:pt x="2" y="47"/>
                        <a:pt x="30" y="54"/>
                      </a:cubicBezTo>
                      <a:cubicBezTo>
                        <a:pt x="51" y="68"/>
                        <a:pt x="46" y="59"/>
                        <a:pt x="51" y="75"/>
                      </a:cubicBezTo>
                      <a:cubicBezTo>
                        <a:pt x="54" y="152"/>
                        <a:pt x="43" y="128"/>
                        <a:pt x="57" y="15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51" name="Freeform 458"/>
                <p:cNvSpPr>
                  <a:spLocks/>
                </p:cNvSpPr>
                <p:nvPr/>
              </p:nvSpPr>
              <p:spPr bwMode="auto">
                <a:xfrm rot="10214705">
                  <a:off x="4456" y="3221"/>
                  <a:ext cx="57" cy="156"/>
                </a:xfrm>
                <a:custGeom>
                  <a:avLst/>
                  <a:gdLst>
                    <a:gd name="T0" fmla="*/ 0 w 57"/>
                    <a:gd name="T1" fmla="*/ 0 h 156"/>
                    <a:gd name="T2" fmla="*/ 30 w 57"/>
                    <a:gd name="T3" fmla="*/ 54 h 156"/>
                    <a:gd name="T4" fmla="*/ 51 w 57"/>
                    <a:gd name="T5" fmla="*/ 75 h 156"/>
                    <a:gd name="T6" fmla="*/ 57 w 57"/>
                    <a:gd name="T7" fmla="*/ 156 h 1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7"/>
                    <a:gd name="T13" fmla="*/ 0 h 156"/>
                    <a:gd name="T14" fmla="*/ 57 w 57"/>
                    <a:gd name="T15" fmla="*/ 156 h 1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7" h="156">
                      <a:moveTo>
                        <a:pt x="0" y="0"/>
                      </a:moveTo>
                      <a:cubicBezTo>
                        <a:pt x="2" y="28"/>
                        <a:pt x="2" y="47"/>
                        <a:pt x="30" y="54"/>
                      </a:cubicBezTo>
                      <a:cubicBezTo>
                        <a:pt x="51" y="68"/>
                        <a:pt x="46" y="59"/>
                        <a:pt x="51" y="75"/>
                      </a:cubicBezTo>
                      <a:cubicBezTo>
                        <a:pt x="54" y="152"/>
                        <a:pt x="43" y="128"/>
                        <a:pt x="57" y="15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52" name="Oval 459"/>
                <p:cNvSpPr>
                  <a:spLocks noChangeArrowheads="1"/>
                </p:cNvSpPr>
                <p:nvPr/>
              </p:nvSpPr>
              <p:spPr bwMode="auto">
                <a:xfrm rot="9790415">
                  <a:off x="4639" y="3317"/>
                  <a:ext cx="136" cy="13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es-ES" altLang="es-ES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endParaRPr>
                </a:p>
              </p:txBody>
            </p:sp>
            <p:sp>
              <p:nvSpPr>
                <p:cNvPr id="453" name="Freeform 460"/>
                <p:cNvSpPr>
                  <a:spLocks/>
                </p:cNvSpPr>
                <p:nvPr/>
              </p:nvSpPr>
              <p:spPr bwMode="auto">
                <a:xfrm rot="9790415">
                  <a:off x="4607" y="3166"/>
                  <a:ext cx="57" cy="156"/>
                </a:xfrm>
                <a:custGeom>
                  <a:avLst/>
                  <a:gdLst>
                    <a:gd name="T0" fmla="*/ 0 w 57"/>
                    <a:gd name="T1" fmla="*/ 0 h 156"/>
                    <a:gd name="T2" fmla="*/ 30 w 57"/>
                    <a:gd name="T3" fmla="*/ 54 h 156"/>
                    <a:gd name="T4" fmla="*/ 51 w 57"/>
                    <a:gd name="T5" fmla="*/ 75 h 156"/>
                    <a:gd name="T6" fmla="*/ 57 w 57"/>
                    <a:gd name="T7" fmla="*/ 156 h 1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7"/>
                    <a:gd name="T13" fmla="*/ 0 h 156"/>
                    <a:gd name="T14" fmla="*/ 57 w 57"/>
                    <a:gd name="T15" fmla="*/ 156 h 1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7" h="156">
                      <a:moveTo>
                        <a:pt x="0" y="0"/>
                      </a:moveTo>
                      <a:cubicBezTo>
                        <a:pt x="2" y="28"/>
                        <a:pt x="2" y="47"/>
                        <a:pt x="30" y="54"/>
                      </a:cubicBezTo>
                      <a:cubicBezTo>
                        <a:pt x="51" y="68"/>
                        <a:pt x="46" y="59"/>
                        <a:pt x="51" y="75"/>
                      </a:cubicBezTo>
                      <a:cubicBezTo>
                        <a:pt x="54" y="152"/>
                        <a:pt x="43" y="128"/>
                        <a:pt x="57" y="15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54" name="Freeform 461"/>
                <p:cNvSpPr>
                  <a:spLocks/>
                </p:cNvSpPr>
                <p:nvPr/>
              </p:nvSpPr>
              <p:spPr bwMode="auto">
                <a:xfrm rot="9790415">
                  <a:off x="4586" y="3183"/>
                  <a:ext cx="57" cy="156"/>
                </a:xfrm>
                <a:custGeom>
                  <a:avLst/>
                  <a:gdLst>
                    <a:gd name="T0" fmla="*/ 0 w 57"/>
                    <a:gd name="T1" fmla="*/ 0 h 156"/>
                    <a:gd name="T2" fmla="*/ 30 w 57"/>
                    <a:gd name="T3" fmla="*/ 54 h 156"/>
                    <a:gd name="T4" fmla="*/ 51 w 57"/>
                    <a:gd name="T5" fmla="*/ 75 h 156"/>
                    <a:gd name="T6" fmla="*/ 57 w 57"/>
                    <a:gd name="T7" fmla="*/ 156 h 1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7"/>
                    <a:gd name="T13" fmla="*/ 0 h 156"/>
                    <a:gd name="T14" fmla="*/ 57 w 57"/>
                    <a:gd name="T15" fmla="*/ 156 h 1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7" h="156">
                      <a:moveTo>
                        <a:pt x="0" y="0"/>
                      </a:moveTo>
                      <a:cubicBezTo>
                        <a:pt x="2" y="28"/>
                        <a:pt x="2" y="47"/>
                        <a:pt x="30" y="54"/>
                      </a:cubicBezTo>
                      <a:cubicBezTo>
                        <a:pt x="51" y="68"/>
                        <a:pt x="46" y="59"/>
                        <a:pt x="51" y="75"/>
                      </a:cubicBezTo>
                      <a:cubicBezTo>
                        <a:pt x="54" y="152"/>
                        <a:pt x="43" y="128"/>
                        <a:pt x="57" y="15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55" name="Oval 462"/>
                <p:cNvSpPr>
                  <a:spLocks noChangeArrowheads="1"/>
                </p:cNvSpPr>
                <p:nvPr/>
              </p:nvSpPr>
              <p:spPr bwMode="auto">
                <a:xfrm rot="-10541368">
                  <a:off x="4246" y="3414"/>
                  <a:ext cx="136" cy="13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es-ES" altLang="es-ES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endParaRPr>
                </a:p>
              </p:txBody>
            </p:sp>
            <p:sp>
              <p:nvSpPr>
                <p:cNvPr id="456" name="Freeform 463"/>
                <p:cNvSpPr>
                  <a:spLocks/>
                </p:cNvSpPr>
                <p:nvPr/>
              </p:nvSpPr>
              <p:spPr bwMode="auto">
                <a:xfrm rot="-10541368">
                  <a:off x="4270" y="3246"/>
                  <a:ext cx="57" cy="156"/>
                </a:xfrm>
                <a:custGeom>
                  <a:avLst/>
                  <a:gdLst>
                    <a:gd name="T0" fmla="*/ 0 w 57"/>
                    <a:gd name="T1" fmla="*/ 0 h 156"/>
                    <a:gd name="T2" fmla="*/ 30 w 57"/>
                    <a:gd name="T3" fmla="*/ 54 h 156"/>
                    <a:gd name="T4" fmla="*/ 51 w 57"/>
                    <a:gd name="T5" fmla="*/ 75 h 156"/>
                    <a:gd name="T6" fmla="*/ 57 w 57"/>
                    <a:gd name="T7" fmla="*/ 156 h 1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7"/>
                    <a:gd name="T13" fmla="*/ 0 h 156"/>
                    <a:gd name="T14" fmla="*/ 57 w 57"/>
                    <a:gd name="T15" fmla="*/ 156 h 1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7" h="156">
                      <a:moveTo>
                        <a:pt x="0" y="0"/>
                      </a:moveTo>
                      <a:cubicBezTo>
                        <a:pt x="2" y="28"/>
                        <a:pt x="2" y="47"/>
                        <a:pt x="30" y="54"/>
                      </a:cubicBezTo>
                      <a:cubicBezTo>
                        <a:pt x="51" y="68"/>
                        <a:pt x="46" y="59"/>
                        <a:pt x="51" y="75"/>
                      </a:cubicBezTo>
                      <a:cubicBezTo>
                        <a:pt x="54" y="152"/>
                        <a:pt x="43" y="128"/>
                        <a:pt x="57" y="15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57" name="Freeform 464"/>
                <p:cNvSpPr>
                  <a:spLocks/>
                </p:cNvSpPr>
                <p:nvPr/>
              </p:nvSpPr>
              <p:spPr bwMode="auto">
                <a:xfrm rot="-10541368">
                  <a:off x="4244" y="3254"/>
                  <a:ext cx="57" cy="156"/>
                </a:xfrm>
                <a:custGeom>
                  <a:avLst/>
                  <a:gdLst>
                    <a:gd name="T0" fmla="*/ 0 w 57"/>
                    <a:gd name="T1" fmla="*/ 0 h 156"/>
                    <a:gd name="T2" fmla="*/ 30 w 57"/>
                    <a:gd name="T3" fmla="*/ 54 h 156"/>
                    <a:gd name="T4" fmla="*/ 51 w 57"/>
                    <a:gd name="T5" fmla="*/ 75 h 156"/>
                    <a:gd name="T6" fmla="*/ 57 w 57"/>
                    <a:gd name="T7" fmla="*/ 156 h 1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7"/>
                    <a:gd name="T13" fmla="*/ 0 h 156"/>
                    <a:gd name="T14" fmla="*/ 57 w 57"/>
                    <a:gd name="T15" fmla="*/ 156 h 1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7" h="156">
                      <a:moveTo>
                        <a:pt x="0" y="0"/>
                      </a:moveTo>
                      <a:cubicBezTo>
                        <a:pt x="2" y="28"/>
                        <a:pt x="2" y="47"/>
                        <a:pt x="30" y="54"/>
                      </a:cubicBezTo>
                      <a:cubicBezTo>
                        <a:pt x="51" y="68"/>
                        <a:pt x="46" y="59"/>
                        <a:pt x="51" y="75"/>
                      </a:cubicBezTo>
                      <a:cubicBezTo>
                        <a:pt x="54" y="152"/>
                        <a:pt x="43" y="128"/>
                        <a:pt x="57" y="15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58" name="Oval 465"/>
                <p:cNvSpPr>
                  <a:spLocks noChangeArrowheads="1"/>
                </p:cNvSpPr>
                <p:nvPr/>
              </p:nvSpPr>
              <p:spPr bwMode="auto">
                <a:xfrm rot="-9234819">
                  <a:off x="3852" y="3408"/>
                  <a:ext cx="136" cy="13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es-ES" altLang="es-ES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endParaRPr>
                </a:p>
              </p:txBody>
            </p:sp>
            <p:sp>
              <p:nvSpPr>
                <p:cNvPr id="459" name="Freeform 466"/>
                <p:cNvSpPr>
                  <a:spLocks/>
                </p:cNvSpPr>
                <p:nvPr/>
              </p:nvSpPr>
              <p:spPr bwMode="auto">
                <a:xfrm rot="-9234819">
                  <a:off x="3936" y="3246"/>
                  <a:ext cx="57" cy="156"/>
                </a:xfrm>
                <a:custGeom>
                  <a:avLst/>
                  <a:gdLst>
                    <a:gd name="T0" fmla="*/ 0 w 57"/>
                    <a:gd name="T1" fmla="*/ 0 h 156"/>
                    <a:gd name="T2" fmla="*/ 30 w 57"/>
                    <a:gd name="T3" fmla="*/ 54 h 156"/>
                    <a:gd name="T4" fmla="*/ 51 w 57"/>
                    <a:gd name="T5" fmla="*/ 75 h 156"/>
                    <a:gd name="T6" fmla="*/ 57 w 57"/>
                    <a:gd name="T7" fmla="*/ 156 h 1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7"/>
                    <a:gd name="T13" fmla="*/ 0 h 156"/>
                    <a:gd name="T14" fmla="*/ 57 w 57"/>
                    <a:gd name="T15" fmla="*/ 156 h 1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7" h="156">
                      <a:moveTo>
                        <a:pt x="0" y="0"/>
                      </a:moveTo>
                      <a:cubicBezTo>
                        <a:pt x="2" y="28"/>
                        <a:pt x="2" y="47"/>
                        <a:pt x="30" y="54"/>
                      </a:cubicBezTo>
                      <a:cubicBezTo>
                        <a:pt x="51" y="68"/>
                        <a:pt x="46" y="59"/>
                        <a:pt x="51" y="75"/>
                      </a:cubicBezTo>
                      <a:cubicBezTo>
                        <a:pt x="54" y="152"/>
                        <a:pt x="43" y="128"/>
                        <a:pt x="57" y="15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60" name="Freeform 467"/>
                <p:cNvSpPr>
                  <a:spLocks/>
                </p:cNvSpPr>
                <p:nvPr/>
              </p:nvSpPr>
              <p:spPr bwMode="auto">
                <a:xfrm rot="-9234819">
                  <a:off x="3909" y="3244"/>
                  <a:ext cx="57" cy="156"/>
                </a:xfrm>
                <a:custGeom>
                  <a:avLst/>
                  <a:gdLst>
                    <a:gd name="T0" fmla="*/ 0 w 57"/>
                    <a:gd name="T1" fmla="*/ 0 h 156"/>
                    <a:gd name="T2" fmla="*/ 30 w 57"/>
                    <a:gd name="T3" fmla="*/ 54 h 156"/>
                    <a:gd name="T4" fmla="*/ 51 w 57"/>
                    <a:gd name="T5" fmla="*/ 75 h 156"/>
                    <a:gd name="T6" fmla="*/ 57 w 57"/>
                    <a:gd name="T7" fmla="*/ 156 h 1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7"/>
                    <a:gd name="T13" fmla="*/ 0 h 156"/>
                    <a:gd name="T14" fmla="*/ 57 w 57"/>
                    <a:gd name="T15" fmla="*/ 156 h 1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7" h="156">
                      <a:moveTo>
                        <a:pt x="0" y="0"/>
                      </a:moveTo>
                      <a:cubicBezTo>
                        <a:pt x="2" y="28"/>
                        <a:pt x="2" y="47"/>
                        <a:pt x="30" y="54"/>
                      </a:cubicBezTo>
                      <a:cubicBezTo>
                        <a:pt x="51" y="68"/>
                        <a:pt x="46" y="59"/>
                        <a:pt x="51" y="75"/>
                      </a:cubicBezTo>
                      <a:cubicBezTo>
                        <a:pt x="54" y="152"/>
                        <a:pt x="43" y="128"/>
                        <a:pt x="57" y="15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61" name="Oval 468"/>
                <p:cNvSpPr>
                  <a:spLocks noChangeArrowheads="1"/>
                </p:cNvSpPr>
                <p:nvPr/>
              </p:nvSpPr>
              <p:spPr bwMode="auto">
                <a:xfrm rot="-8802968">
                  <a:off x="3707" y="3358"/>
                  <a:ext cx="136" cy="13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es-ES" altLang="es-ES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endParaRPr>
                </a:p>
              </p:txBody>
            </p:sp>
            <p:sp>
              <p:nvSpPr>
                <p:cNvPr id="462" name="Freeform 469"/>
                <p:cNvSpPr>
                  <a:spLocks/>
                </p:cNvSpPr>
                <p:nvPr/>
              </p:nvSpPr>
              <p:spPr bwMode="auto">
                <a:xfrm rot="-8802968">
                  <a:off x="3809" y="3203"/>
                  <a:ext cx="57" cy="156"/>
                </a:xfrm>
                <a:custGeom>
                  <a:avLst/>
                  <a:gdLst>
                    <a:gd name="T0" fmla="*/ 0 w 57"/>
                    <a:gd name="T1" fmla="*/ 0 h 156"/>
                    <a:gd name="T2" fmla="*/ 30 w 57"/>
                    <a:gd name="T3" fmla="*/ 54 h 156"/>
                    <a:gd name="T4" fmla="*/ 51 w 57"/>
                    <a:gd name="T5" fmla="*/ 75 h 156"/>
                    <a:gd name="T6" fmla="*/ 57 w 57"/>
                    <a:gd name="T7" fmla="*/ 156 h 1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7"/>
                    <a:gd name="T13" fmla="*/ 0 h 156"/>
                    <a:gd name="T14" fmla="*/ 57 w 57"/>
                    <a:gd name="T15" fmla="*/ 156 h 1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7" h="156">
                      <a:moveTo>
                        <a:pt x="0" y="0"/>
                      </a:moveTo>
                      <a:cubicBezTo>
                        <a:pt x="2" y="28"/>
                        <a:pt x="2" y="47"/>
                        <a:pt x="30" y="54"/>
                      </a:cubicBezTo>
                      <a:cubicBezTo>
                        <a:pt x="51" y="68"/>
                        <a:pt x="46" y="59"/>
                        <a:pt x="51" y="75"/>
                      </a:cubicBezTo>
                      <a:cubicBezTo>
                        <a:pt x="54" y="152"/>
                        <a:pt x="43" y="128"/>
                        <a:pt x="57" y="15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63" name="Freeform 470"/>
                <p:cNvSpPr>
                  <a:spLocks/>
                </p:cNvSpPr>
                <p:nvPr/>
              </p:nvSpPr>
              <p:spPr bwMode="auto">
                <a:xfrm rot="-8802968">
                  <a:off x="3783" y="3198"/>
                  <a:ext cx="57" cy="156"/>
                </a:xfrm>
                <a:custGeom>
                  <a:avLst/>
                  <a:gdLst>
                    <a:gd name="T0" fmla="*/ 0 w 57"/>
                    <a:gd name="T1" fmla="*/ 0 h 156"/>
                    <a:gd name="T2" fmla="*/ 30 w 57"/>
                    <a:gd name="T3" fmla="*/ 54 h 156"/>
                    <a:gd name="T4" fmla="*/ 51 w 57"/>
                    <a:gd name="T5" fmla="*/ 75 h 156"/>
                    <a:gd name="T6" fmla="*/ 57 w 57"/>
                    <a:gd name="T7" fmla="*/ 156 h 1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7"/>
                    <a:gd name="T13" fmla="*/ 0 h 156"/>
                    <a:gd name="T14" fmla="*/ 57 w 57"/>
                    <a:gd name="T15" fmla="*/ 156 h 1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7" h="156">
                      <a:moveTo>
                        <a:pt x="0" y="0"/>
                      </a:moveTo>
                      <a:cubicBezTo>
                        <a:pt x="2" y="28"/>
                        <a:pt x="2" y="47"/>
                        <a:pt x="30" y="54"/>
                      </a:cubicBezTo>
                      <a:cubicBezTo>
                        <a:pt x="51" y="68"/>
                        <a:pt x="46" y="59"/>
                        <a:pt x="51" y="75"/>
                      </a:cubicBezTo>
                      <a:cubicBezTo>
                        <a:pt x="54" y="152"/>
                        <a:pt x="43" y="128"/>
                        <a:pt x="57" y="15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64" name="Oval 471"/>
                <p:cNvSpPr>
                  <a:spLocks noChangeArrowheads="1"/>
                </p:cNvSpPr>
                <p:nvPr/>
              </p:nvSpPr>
              <p:spPr bwMode="auto">
                <a:xfrm rot="-9710283">
                  <a:off x="4090" y="3411"/>
                  <a:ext cx="136" cy="13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es-ES" altLang="es-ES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endParaRPr>
                </a:p>
              </p:txBody>
            </p:sp>
            <p:sp>
              <p:nvSpPr>
                <p:cNvPr id="465" name="Freeform 472"/>
                <p:cNvSpPr>
                  <a:spLocks/>
                </p:cNvSpPr>
                <p:nvPr/>
              </p:nvSpPr>
              <p:spPr bwMode="auto">
                <a:xfrm rot="-9710283">
                  <a:off x="4152" y="3245"/>
                  <a:ext cx="57" cy="156"/>
                </a:xfrm>
                <a:custGeom>
                  <a:avLst/>
                  <a:gdLst>
                    <a:gd name="T0" fmla="*/ 0 w 57"/>
                    <a:gd name="T1" fmla="*/ 0 h 156"/>
                    <a:gd name="T2" fmla="*/ 30 w 57"/>
                    <a:gd name="T3" fmla="*/ 54 h 156"/>
                    <a:gd name="T4" fmla="*/ 51 w 57"/>
                    <a:gd name="T5" fmla="*/ 75 h 156"/>
                    <a:gd name="T6" fmla="*/ 57 w 57"/>
                    <a:gd name="T7" fmla="*/ 156 h 1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7"/>
                    <a:gd name="T13" fmla="*/ 0 h 156"/>
                    <a:gd name="T14" fmla="*/ 57 w 57"/>
                    <a:gd name="T15" fmla="*/ 156 h 1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7" h="156">
                      <a:moveTo>
                        <a:pt x="0" y="0"/>
                      </a:moveTo>
                      <a:cubicBezTo>
                        <a:pt x="2" y="28"/>
                        <a:pt x="2" y="47"/>
                        <a:pt x="30" y="54"/>
                      </a:cubicBezTo>
                      <a:cubicBezTo>
                        <a:pt x="51" y="68"/>
                        <a:pt x="46" y="59"/>
                        <a:pt x="51" y="75"/>
                      </a:cubicBezTo>
                      <a:cubicBezTo>
                        <a:pt x="54" y="152"/>
                        <a:pt x="43" y="128"/>
                        <a:pt x="57" y="15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66" name="Freeform 473"/>
                <p:cNvSpPr>
                  <a:spLocks/>
                </p:cNvSpPr>
                <p:nvPr/>
              </p:nvSpPr>
              <p:spPr bwMode="auto">
                <a:xfrm rot="-9710283">
                  <a:off x="4125" y="3246"/>
                  <a:ext cx="57" cy="156"/>
                </a:xfrm>
                <a:custGeom>
                  <a:avLst/>
                  <a:gdLst>
                    <a:gd name="T0" fmla="*/ 0 w 57"/>
                    <a:gd name="T1" fmla="*/ 0 h 156"/>
                    <a:gd name="T2" fmla="*/ 30 w 57"/>
                    <a:gd name="T3" fmla="*/ 54 h 156"/>
                    <a:gd name="T4" fmla="*/ 51 w 57"/>
                    <a:gd name="T5" fmla="*/ 75 h 156"/>
                    <a:gd name="T6" fmla="*/ 57 w 57"/>
                    <a:gd name="T7" fmla="*/ 156 h 1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7"/>
                    <a:gd name="T13" fmla="*/ 0 h 156"/>
                    <a:gd name="T14" fmla="*/ 57 w 57"/>
                    <a:gd name="T15" fmla="*/ 156 h 1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7" h="156">
                      <a:moveTo>
                        <a:pt x="0" y="0"/>
                      </a:moveTo>
                      <a:cubicBezTo>
                        <a:pt x="2" y="28"/>
                        <a:pt x="2" y="47"/>
                        <a:pt x="30" y="54"/>
                      </a:cubicBezTo>
                      <a:cubicBezTo>
                        <a:pt x="51" y="68"/>
                        <a:pt x="46" y="59"/>
                        <a:pt x="51" y="75"/>
                      </a:cubicBezTo>
                      <a:cubicBezTo>
                        <a:pt x="54" y="152"/>
                        <a:pt x="43" y="128"/>
                        <a:pt x="57" y="15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67" name="Oval 474"/>
                <p:cNvSpPr>
                  <a:spLocks noChangeArrowheads="1"/>
                </p:cNvSpPr>
                <p:nvPr/>
              </p:nvSpPr>
              <p:spPr bwMode="auto">
                <a:xfrm rot="-6739332">
                  <a:off x="3251" y="2928"/>
                  <a:ext cx="136" cy="13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es-ES" altLang="es-ES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endParaRPr>
                </a:p>
              </p:txBody>
            </p:sp>
            <p:sp>
              <p:nvSpPr>
                <p:cNvPr id="468" name="Freeform 475"/>
                <p:cNvSpPr>
                  <a:spLocks/>
                </p:cNvSpPr>
                <p:nvPr/>
              </p:nvSpPr>
              <p:spPr bwMode="auto">
                <a:xfrm rot="-6739332">
                  <a:off x="3424" y="2833"/>
                  <a:ext cx="57" cy="156"/>
                </a:xfrm>
                <a:custGeom>
                  <a:avLst/>
                  <a:gdLst>
                    <a:gd name="T0" fmla="*/ 0 w 57"/>
                    <a:gd name="T1" fmla="*/ 0 h 156"/>
                    <a:gd name="T2" fmla="*/ 30 w 57"/>
                    <a:gd name="T3" fmla="*/ 54 h 156"/>
                    <a:gd name="T4" fmla="*/ 51 w 57"/>
                    <a:gd name="T5" fmla="*/ 75 h 156"/>
                    <a:gd name="T6" fmla="*/ 57 w 57"/>
                    <a:gd name="T7" fmla="*/ 156 h 1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7"/>
                    <a:gd name="T13" fmla="*/ 0 h 156"/>
                    <a:gd name="T14" fmla="*/ 57 w 57"/>
                    <a:gd name="T15" fmla="*/ 156 h 1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7" h="156">
                      <a:moveTo>
                        <a:pt x="0" y="0"/>
                      </a:moveTo>
                      <a:cubicBezTo>
                        <a:pt x="2" y="28"/>
                        <a:pt x="2" y="47"/>
                        <a:pt x="30" y="54"/>
                      </a:cubicBezTo>
                      <a:cubicBezTo>
                        <a:pt x="51" y="68"/>
                        <a:pt x="46" y="59"/>
                        <a:pt x="51" y="75"/>
                      </a:cubicBezTo>
                      <a:cubicBezTo>
                        <a:pt x="54" y="152"/>
                        <a:pt x="43" y="128"/>
                        <a:pt x="57" y="15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69" name="Freeform 476"/>
                <p:cNvSpPr>
                  <a:spLocks/>
                </p:cNvSpPr>
                <p:nvPr/>
              </p:nvSpPr>
              <p:spPr bwMode="auto">
                <a:xfrm rot="-6739332">
                  <a:off x="3405" y="2814"/>
                  <a:ext cx="57" cy="156"/>
                </a:xfrm>
                <a:custGeom>
                  <a:avLst/>
                  <a:gdLst>
                    <a:gd name="T0" fmla="*/ 0 w 57"/>
                    <a:gd name="T1" fmla="*/ 0 h 156"/>
                    <a:gd name="T2" fmla="*/ 30 w 57"/>
                    <a:gd name="T3" fmla="*/ 54 h 156"/>
                    <a:gd name="T4" fmla="*/ 51 w 57"/>
                    <a:gd name="T5" fmla="*/ 75 h 156"/>
                    <a:gd name="T6" fmla="*/ 57 w 57"/>
                    <a:gd name="T7" fmla="*/ 156 h 1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7"/>
                    <a:gd name="T13" fmla="*/ 0 h 156"/>
                    <a:gd name="T14" fmla="*/ 57 w 57"/>
                    <a:gd name="T15" fmla="*/ 156 h 1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7" h="156">
                      <a:moveTo>
                        <a:pt x="0" y="0"/>
                      </a:moveTo>
                      <a:cubicBezTo>
                        <a:pt x="2" y="28"/>
                        <a:pt x="2" y="47"/>
                        <a:pt x="30" y="54"/>
                      </a:cubicBezTo>
                      <a:cubicBezTo>
                        <a:pt x="51" y="68"/>
                        <a:pt x="46" y="59"/>
                        <a:pt x="51" y="75"/>
                      </a:cubicBezTo>
                      <a:cubicBezTo>
                        <a:pt x="54" y="152"/>
                        <a:pt x="43" y="128"/>
                        <a:pt x="57" y="15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70" name="Oval 477"/>
                <p:cNvSpPr>
                  <a:spLocks noChangeArrowheads="1"/>
                </p:cNvSpPr>
                <p:nvPr/>
              </p:nvSpPr>
              <p:spPr bwMode="auto">
                <a:xfrm rot="-6720775">
                  <a:off x="3387" y="3109"/>
                  <a:ext cx="136" cy="13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es-ES" altLang="es-ES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endParaRPr>
                </a:p>
              </p:txBody>
            </p:sp>
            <p:sp>
              <p:nvSpPr>
                <p:cNvPr id="471" name="Freeform 478"/>
                <p:cNvSpPr>
                  <a:spLocks/>
                </p:cNvSpPr>
                <p:nvPr/>
              </p:nvSpPr>
              <p:spPr bwMode="auto">
                <a:xfrm rot="-6720775">
                  <a:off x="3560" y="3016"/>
                  <a:ext cx="57" cy="156"/>
                </a:xfrm>
                <a:custGeom>
                  <a:avLst/>
                  <a:gdLst>
                    <a:gd name="T0" fmla="*/ 0 w 57"/>
                    <a:gd name="T1" fmla="*/ 0 h 156"/>
                    <a:gd name="T2" fmla="*/ 30 w 57"/>
                    <a:gd name="T3" fmla="*/ 54 h 156"/>
                    <a:gd name="T4" fmla="*/ 51 w 57"/>
                    <a:gd name="T5" fmla="*/ 75 h 156"/>
                    <a:gd name="T6" fmla="*/ 57 w 57"/>
                    <a:gd name="T7" fmla="*/ 156 h 1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7"/>
                    <a:gd name="T13" fmla="*/ 0 h 156"/>
                    <a:gd name="T14" fmla="*/ 57 w 57"/>
                    <a:gd name="T15" fmla="*/ 156 h 1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7" h="156">
                      <a:moveTo>
                        <a:pt x="0" y="0"/>
                      </a:moveTo>
                      <a:cubicBezTo>
                        <a:pt x="2" y="28"/>
                        <a:pt x="2" y="47"/>
                        <a:pt x="30" y="54"/>
                      </a:cubicBezTo>
                      <a:cubicBezTo>
                        <a:pt x="51" y="68"/>
                        <a:pt x="46" y="59"/>
                        <a:pt x="51" y="75"/>
                      </a:cubicBezTo>
                      <a:cubicBezTo>
                        <a:pt x="54" y="152"/>
                        <a:pt x="43" y="128"/>
                        <a:pt x="57" y="15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72" name="Freeform 479"/>
                <p:cNvSpPr>
                  <a:spLocks/>
                </p:cNvSpPr>
                <p:nvPr/>
              </p:nvSpPr>
              <p:spPr bwMode="auto">
                <a:xfrm rot="-6720775">
                  <a:off x="3542" y="2996"/>
                  <a:ext cx="57" cy="156"/>
                </a:xfrm>
                <a:custGeom>
                  <a:avLst/>
                  <a:gdLst>
                    <a:gd name="T0" fmla="*/ 0 w 57"/>
                    <a:gd name="T1" fmla="*/ 0 h 156"/>
                    <a:gd name="T2" fmla="*/ 30 w 57"/>
                    <a:gd name="T3" fmla="*/ 54 h 156"/>
                    <a:gd name="T4" fmla="*/ 51 w 57"/>
                    <a:gd name="T5" fmla="*/ 75 h 156"/>
                    <a:gd name="T6" fmla="*/ 57 w 57"/>
                    <a:gd name="T7" fmla="*/ 156 h 1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7"/>
                    <a:gd name="T13" fmla="*/ 0 h 156"/>
                    <a:gd name="T14" fmla="*/ 57 w 57"/>
                    <a:gd name="T15" fmla="*/ 156 h 1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7" h="156">
                      <a:moveTo>
                        <a:pt x="0" y="0"/>
                      </a:moveTo>
                      <a:cubicBezTo>
                        <a:pt x="2" y="28"/>
                        <a:pt x="2" y="47"/>
                        <a:pt x="30" y="54"/>
                      </a:cubicBezTo>
                      <a:cubicBezTo>
                        <a:pt x="51" y="68"/>
                        <a:pt x="46" y="59"/>
                        <a:pt x="51" y="75"/>
                      </a:cubicBezTo>
                      <a:cubicBezTo>
                        <a:pt x="54" y="152"/>
                        <a:pt x="43" y="128"/>
                        <a:pt x="57" y="15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73" name="Oval 480"/>
                <p:cNvSpPr>
                  <a:spLocks noChangeArrowheads="1"/>
                </p:cNvSpPr>
                <p:nvPr/>
              </p:nvSpPr>
              <p:spPr bwMode="auto">
                <a:xfrm rot="-8052127">
                  <a:off x="3497" y="3225"/>
                  <a:ext cx="136" cy="13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es-ES" altLang="es-ES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endParaRPr>
                </a:p>
              </p:txBody>
            </p:sp>
            <p:sp>
              <p:nvSpPr>
                <p:cNvPr id="474" name="Freeform 481"/>
                <p:cNvSpPr>
                  <a:spLocks/>
                </p:cNvSpPr>
                <p:nvPr/>
              </p:nvSpPr>
              <p:spPr bwMode="auto">
                <a:xfrm rot="-8052127">
                  <a:off x="3629" y="3087"/>
                  <a:ext cx="57" cy="156"/>
                </a:xfrm>
                <a:custGeom>
                  <a:avLst/>
                  <a:gdLst>
                    <a:gd name="T0" fmla="*/ 0 w 57"/>
                    <a:gd name="T1" fmla="*/ 0 h 156"/>
                    <a:gd name="T2" fmla="*/ 30 w 57"/>
                    <a:gd name="T3" fmla="*/ 54 h 156"/>
                    <a:gd name="T4" fmla="*/ 51 w 57"/>
                    <a:gd name="T5" fmla="*/ 75 h 156"/>
                    <a:gd name="T6" fmla="*/ 57 w 57"/>
                    <a:gd name="T7" fmla="*/ 156 h 1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7"/>
                    <a:gd name="T13" fmla="*/ 0 h 156"/>
                    <a:gd name="T14" fmla="*/ 57 w 57"/>
                    <a:gd name="T15" fmla="*/ 156 h 1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7" h="156">
                      <a:moveTo>
                        <a:pt x="0" y="0"/>
                      </a:moveTo>
                      <a:cubicBezTo>
                        <a:pt x="2" y="28"/>
                        <a:pt x="2" y="47"/>
                        <a:pt x="30" y="54"/>
                      </a:cubicBezTo>
                      <a:cubicBezTo>
                        <a:pt x="51" y="68"/>
                        <a:pt x="46" y="59"/>
                        <a:pt x="51" y="75"/>
                      </a:cubicBezTo>
                      <a:cubicBezTo>
                        <a:pt x="54" y="152"/>
                        <a:pt x="43" y="128"/>
                        <a:pt x="57" y="15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75" name="Freeform 482"/>
                <p:cNvSpPr>
                  <a:spLocks/>
                </p:cNvSpPr>
                <p:nvPr/>
              </p:nvSpPr>
              <p:spPr bwMode="auto">
                <a:xfrm rot="-8052127">
                  <a:off x="3605" y="3076"/>
                  <a:ext cx="57" cy="156"/>
                </a:xfrm>
                <a:custGeom>
                  <a:avLst/>
                  <a:gdLst>
                    <a:gd name="T0" fmla="*/ 0 w 57"/>
                    <a:gd name="T1" fmla="*/ 0 h 156"/>
                    <a:gd name="T2" fmla="*/ 30 w 57"/>
                    <a:gd name="T3" fmla="*/ 54 h 156"/>
                    <a:gd name="T4" fmla="*/ 51 w 57"/>
                    <a:gd name="T5" fmla="*/ 75 h 156"/>
                    <a:gd name="T6" fmla="*/ 57 w 57"/>
                    <a:gd name="T7" fmla="*/ 156 h 1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7"/>
                    <a:gd name="T13" fmla="*/ 0 h 156"/>
                    <a:gd name="T14" fmla="*/ 57 w 57"/>
                    <a:gd name="T15" fmla="*/ 156 h 1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7" h="156">
                      <a:moveTo>
                        <a:pt x="0" y="0"/>
                      </a:moveTo>
                      <a:cubicBezTo>
                        <a:pt x="2" y="28"/>
                        <a:pt x="2" y="47"/>
                        <a:pt x="30" y="54"/>
                      </a:cubicBezTo>
                      <a:cubicBezTo>
                        <a:pt x="51" y="68"/>
                        <a:pt x="46" y="59"/>
                        <a:pt x="51" y="75"/>
                      </a:cubicBezTo>
                      <a:cubicBezTo>
                        <a:pt x="54" y="152"/>
                        <a:pt x="43" y="128"/>
                        <a:pt x="57" y="15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76" name="Oval 483"/>
                <p:cNvSpPr>
                  <a:spLocks noChangeArrowheads="1"/>
                </p:cNvSpPr>
                <p:nvPr/>
              </p:nvSpPr>
              <p:spPr bwMode="auto">
                <a:xfrm rot="-6167852">
                  <a:off x="3155" y="2824"/>
                  <a:ext cx="136" cy="13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es-ES" altLang="es-ES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endParaRPr>
                </a:p>
              </p:txBody>
            </p:sp>
            <p:sp>
              <p:nvSpPr>
                <p:cNvPr id="477" name="Freeform 484"/>
                <p:cNvSpPr>
                  <a:spLocks/>
                </p:cNvSpPr>
                <p:nvPr/>
              </p:nvSpPr>
              <p:spPr bwMode="auto">
                <a:xfrm rot="-6167852">
                  <a:off x="3340" y="2753"/>
                  <a:ext cx="57" cy="156"/>
                </a:xfrm>
                <a:custGeom>
                  <a:avLst/>
                  <a:gdLst>
                    <a:gd name="T0" fmla="*/ 0 w 57"/>
                    <a:gd name="T1" fmla="*/ 0 h 156"/>
                    <a:gd name="T2" fmla="*/ 30 w 57"/>
                    <a:gd name="T3" fmla="*/ 54 h 156"/>
                    <a:gd name="T4" fmla="*/ 51 w 57"/>
                    <a:gd name="T5" fmla="*/ 75 h 156"/>
                    <a:gd name="T6" fmla="*/ 57 w 57"/>
                    <a:gd name="T7" fmla="*/ 156 h 1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7"/>
                    <a:gd name="T13" fmla="*/ 0 h 156"/>
                    <a:gd name="T14" fmla="*/ 57 w 57"/>
                    <a:gd name="T15" fmla="*/ 156 h 1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7" h="156">
                      <a:moveTo>
                        <a:pt x="0" y="0"/>
                      </a:moveTo>
                      <a:cubicBezTo>
                        <a:pt x="2" y="28"/>
                        <a:pt x="2" y="47"/>
                        <a:pt x="30" y="54"/>
                      </a:cubicBezTo>
                      <a:cubicBezTo>
                        <a:pt x="51" y="68"/>
                        <a:pt x="46" y="59"/>
                        <a:pt x="51" y="75"/>
                      </a:cubicBezTo>
                      <a:cubicBezTo>
                        <a:pt x="54" y="152"/>
                        <a:pt x="43" y="128"/>
                        <a:pt x="57" y="15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78" name="Freeform 485"/>
                <p:cNvSpPr>
                  <a:spLocks/>
                </p:cNvSpPr>
                <p:nvPr/>
              </p:nvSpPr>
              <p:spPr bwMode="auto">
                <a:xfrm rot="-6167852">
                  <a:off x="3325" y="2731"/>
                  <a:ext cx="57" cy="156"/>
                </a:xfrm>
                <a:custGeom>
                  <a:avLst/>
                  <a:gdLst>
                    <a:gd name="T0" fmla="*/ 0 w 57"/>
                    <a:gd name="T1" fmla="*/ 0 h 156"/>
                    <a:gd name="T2" fmla="*/ 30 w 57"/>
                    <a:gd name="T3" fmla="*/ 54 h 156"/>
                    <a:gd name="T4" fmla="*/ 51 w 57"/>
                    <a:gd name="T5" fmla="*/ 75 h 156"/>
                    <a:gd name="T6" fmla="*/ 57 w 57"/>
                    <a:gd name="T7" fmla="*/ 156 h 1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7"/>
                    <a:gd name="T13" fmla="*/ 0 h 156"/>
                    <a:gd name="T14" fmla="*/ 57 w 57"/>
                    <a:gd name="T15" fmla="*/ 156 h 1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7" h="156">
                      <a:moveTo>
                        <a:pt x="0" y="0"/>
                      </a:moveTo>
                      <a:cubicBezTo>
                        <a:pt x="2" y="28"/>
                        <a:pt x="2" y="47"/>
                        <a:pt x="30" y="54"/>
                      </a:cubicBezTo>
                      <a:cubicBezTo>
                        <a:pt x="51" y="68"/>
                        <a:pt x="46" y="59"/>
                        <a:pt x="51" y="75"/>
                      </a:cubicBezTo>
                      <a:cubicBezTo>
                        <a:pt x="54" y="152"/>
                        <a:pt x="43" y="128"/>
                        <a:pt x="57" y="15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79" name="Oval 486"/>
                <p:cNvSpPr>
                  <a:spLocks noChangeArrowheads="1"/>
                </p:cNvSpPr>
                <p:nvPr/>
              </p:nvSpPr>
              <p:spPr bwMode="auto">
                <a:xfrm rot="-5869700">
                  <a:off x="3108" y="2591"/>
                  <a:ext cx="136" cy="13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es-ES" altLang="es-ES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endParaRPr>
                </a:p>
              </p:txBody>
            </p:sp>
            <p:sp>
              <p:nvSpPr>
                <p:cNvPr id="480" name="Freeform 487"/>
                <p:cNvSpPr>
                  <a:spLocks/>
                </p:cNvSpPr>
                <p:nvPr/>
              </p:nvSpPr>
              <p:spPr bwMode="auto">
                <a:xfrm rot="-5869700">
                  <a:off x="3298" y="2533"/>
                  <a:ext cx="57" cy="156"/>
                </a:xfrm>
                <a:custGeom>
                  <a:avLst/>
                  <a:gdLst>
                    <a:gd name="T0" fmla="*/ 0 w 57"/>
                    <a:gd name="T1" fmla="*/ 0 h 156"/>
                    <a:gd name="T2" fmla="*/ 30 w 57"/>
                    <a:gd name="T3" fmla="*/ 54 h 156"/>
                    <a:gd name="T4" fmla="*/ 51 w 57"/>
                    <a:gd name="T5" fmla="*/ 75 h 156"/>
                    <a:gd name="T6" fmla="*/ 57 w 57"/>
                    <a:gd name="T7" fmla="*/ 156 h 1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7"/>
                    <a:gd name="T13" fmla="*/ 0 h 156"/>
                    <a:gd name="T14" fmla="*/ 57 w 57"/>
                    <a:gd name="T15" fmla="*/ 156 h 1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7" h="156">
                      <a:moveTo>
                        <a:pt x="0" y="0"/>
                      </a:moveTo>
                      <a:cubicBezTo>
                        <a:pt x="2" y="28"/>
                        <a:pt x="2" y="47"/>
                        <a:pt x="30" y="54"/>
                      </a:cubicBezTo>
                      <a:cubicBezTo>
                        <a:pt x="51" y="68"/>
                        <a:pt x="46" y="59"/>
                        <a:pt x="51" y="75"/>
                      </a:cubicBezTo>
                      <a:cubicBezTo>
                        <a:pt x="54" y="152"/>
                        <a:pt x="43" y="128"/>
                        <a:pt x="57" y="15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81" name="Freeform 488"/>
                <p:cNvSpPr>
                  <a:spLocks/>
                </p:cNvSpPr>
                <p:nvPr/>
              </p:nvSpPr>
              <p:spPr bwMode="auto">
                <a:xfrm rot="-5869700">
                  <a:off x="3285" y="2509"/>
                  <a:ext cx="57" cy="156"/>
                </a:xfrm>
                <a:custGeom>
                  <a:avLst/>
                  <a:gdLst>
                    <a:gd name="T0" fmla="*/ 0 w 57"/>
                    <a:gd name="T1" fmla="*/ 0 h 156"/>
                    <a:gd name="T2" fmla="*/ 30 w 57"/>
                    <a:gd name="T3" fmla="*/ 54 h 156"/>
                    <a:gd name="T4" fmla="*/ 51 w 57"/>
                    <a:gd name="T5" fmla="*/ 75 h 156"/>
                    <a:gd name="T6" fmla="*/ 57 w 57"/>
                    <a:gd name="T7" fmla="*/ 156 h 1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7"/>
                    <a:gd name="T13" fmla="*/ 0 h 156"/>
                    <a:gd name="T14" fmla="*/ 57 w 57"/>
                    <a:gd name="T15" fmla="*/ 156 h 1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7" h="156">
                      <a:moveTo>
                        <a:pt x="0" y="0"/>
                      </a:moveTo>
                      <a:cubicBezTo>
                        <a:pt x="2" y="28"/>
                        <a:pt x="2" y="47"/>
                        <a:pt x="30" y="54"/>
                      </a:cubicBezTo>
                      <a:cubicBezTo>
                        <a:pt x="51" y="68"/>
                        <a:pt x="46" y="59"/>
                        <a:pt x="51" y="75"/>
                      </a:cubicBezTo>
                      <a:cubicBezTo>
                        <a:pt x="54" y="152"/>
                        <a:pt x="43" y="128"/>
                        <a:pt x="57" y="15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82" name="Oval 489"/>
                <p:cNvSpPr>
                  <a:spLocks noChangeArrowheads="1"/>
                </p:cNvSpPr>
                <p:nvPr/>
              </p:nvSpPr>
              <p:spPr bwMode="auto">
                <a:xfrm rot="-5400000">
                  <a:off x="3107" y="2443"/>
                  <a:ext cx="136" cy="13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es-ES" altLang="es-ES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endParaRPr>
                </a:p>
              </p:txBody>
            </p:sp>
            <p:sp>
              <p:nvSpPr>
                <p:cNvPr id="483" name="Freeform 490"/>
                <p:cNvSpPr>
                  <a:spLocks/>
                </p:cNvSpPr>
                <p:nvPr/>
              </p:nvSpPr>
              <p:spPr bwMode="auto">
                <a:xfrm rot="-5400000">
                  <a:off x="3302" y="2406"/>
                  <a:ext cx="57" cy="156"/>
                </a:xfrm>
                <a:custGeom>
                  <a:avLst/>
                  <a:gdLst>
                    <a:gd name="T0" fmla="*/ 0 w 57"/>
                    <a:gd name="T1" fmla="*/ 0 h 156"/>
                    <a:gd name="T2" fmla="*/ 30 w 57"/>
                    <a:gd name="T3" fmla="*/ 54 h 156"/>
                    <a:gd name="T4" fmla="*/ 51 w 57"/>
                    <a:gd name="T5" fmla="*/ 75 h 156"/>
                    <a:gd name="T6" fmla="*/ 57 w 57"/>
                    <a:gd name="T7" fmla="*/ 156 h 1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7"/>
                    <a:gd name="T13" fmla="*/ 0 h 156"/>
                    <a:gd name="T14" fmla="*/ 57 w 57"/>
                    <a:gd name="T15" fmla="*/ 156 h 1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7" h="156">
                      <a:moveTo>
                        <a:pt x="0" y="0"/>
                      </a:moveTo>
                      <a:cubicBezTo>
                        <a:pt x="2" y="28"/>
                        <a:pt x="2" y="47"/>
                        <a:pt x="30" y="54"/>
                      </a:cubicBezTo>
                      <a:cubicBezTo>
                        <a:pt x="51" y="68"/>
                        <a:pt x="46" y="59"/>
                        <a:pt x="51" y="75"/>
                      </a:cubicBezTo>
                      <a:cubicBezTo>
                        <a:pt x="54" y="152"/>
                        <a:pt x="43" y="128"/>
                        <a:pt x="57" y="15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84" name="Freeform 491"/>
                <p:cNvSpPr>
                  <a:spLocks/>
                </p:cNvSpPr>
                <p:nvPr/>
              </p:nvSpPr>
              <p:spPr bwMode="auto">
                <a:xfrm rot="-5400000">
                  <a:off x="3292" y="2381"/>
                  <a:ext cx="57" cy="156"/>
                </a:xfrm>
                <a:custGeom>
                  <a:avLst/>
                  <a:gdLst>
                    <a:gd name="T0" fmla="*/ 0 w 57"/>
                    <a:gd name="T1" fmla="*/ 0 h 156"/>
                    <a:gd name="T2" fmla="*/ 30 w 57"/>
                    <a:gd name="T3" fmla="*/ 54 h 156"/>
                    <a:gd name="T4" fmla="*/ 51 w 57"/>
                    <a:gd name="T5" fmla="*/ 75 h 156"/>
                    <a:gd name="T6" fmla="*/ 57 w 57"/>
                    <a:gd name="T7" fmla="*/ 156 h 1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7"/>
                    <a:gd name="T13" fmla="*/ 0 h 156"/>
                    <a:gd name="T14" fmla="*/ 57 w 57"/>
                    <a:gd name="T15" fmla="*/ 156 h 1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7" h="156">
                      <a:moveTo>
                        <a:pt x="0" y="0"/>
                      </a:moveTo>
                      <a:cubicBezTo>
                        <a:pt x="2" y="28"/>
                        <a:pt x="2" y="47"/>
                        <a:pt x="30" y="54"/>
                      </a:cubicBezTo>
                      <a:cubicBezTo>
                        <a:pt x="51" y="68"/>
                        <a:pt x="46" y="59"/>
                        <a:pt x="51" y="75"/>
                      </a:cubicBezTo>
                      <a:cubicBezTo>
                        <a:pt x="54" y="152"/>
                        <a:pt x="43" y="128"/>
                        <a:pt x="57" y="15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85" name="Oval 492"/>
                <p:cNvSpPr>
                  <a:spLocks noChangeArrowheads="1"/>
                </p:cNvSpPr>
                <p:nvPr/>
              </p:nvSpPr>
              <p:spPr bwMode="auto">
                <a:xfrm rot="-3795927">
                  <a:off x="3158" y="2133"/>
                  <a:ext cx="136" cy="13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es-ES" altLang="es-ES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endParaRPr>
                </a:p>
              </p:txBody>
            </p:sp>
            <p:sp>
              <p:nvSpPr>
                <p:cNvPr id="486" name="Freeform 493"/>
                <p:cNvSpPr>
                  <a:spLocks/>
                </p:cNvSpPr>
                <p:nvPr/>
              </p:nvSpPr>
              <p:spPr bwMode="auto">
                <a:xfrm rot="-3795927">
                  <a:off x="3348" y="2169"/>
                  <a:ext cx="57" cy="156"/>
                </a:xfrm>
                <a:custGeom>
                  <a:avLst/>
                  <a:gdLst>
                    <a:gd name="T0" fmla="*/ 0 w 57"/>
                    <a:gd name="T1" fmla="*/ 0 h 156"/>
                    <a:gd name="T2" fmla="*/ 30 w 57"/>
                    <a:gd name="T3" fmla="*/ 54 h 156"/>
                    <a:gd name="T4" fmla="*/ 51 w 57"/>
                    <a:gd name="T5" fmla="*/ 75 h 156"/>
                    <a:gd name="T6" fmla="*/ 57 w 57"/>
                    <a:gd name="T7" fmla="*/ 156 h 1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7"/>
                    <a:gd name="T13" fmla="*/ 0 h 156"/>
                    <a:gd name="T14" fmla="*/ 57 w 57"/>
                    <a:gd name="T15" fmla="*/ 156 h 1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7" h="156">
                      <a:moveTo>
                        <a:pt x="0" y="0"/>
                      </a:moveTo>
                      <a:cubicBezTo>
                        <a:pt x="2" y="28"/>
                        <a:pt x="2" y="47"/>
                        <a:pt x="30" y="54"/>
                      </a:cubicBezTo>
                      <a:cubicBezTo>
                        <a:pt x="51" y="68"/>
                        <a:pt x="46" y="59"/>
                        <a:pt x="51" y="75"/>
                      </a:cubicBezTo>
                      <a:cubicBezTo>
                        <a:pt x="54" y="152"/>
                        <a:pt x="43" y="128"/>
                        <a:pt x="57" y="15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87" name="Freeform 494"/>
                <p:cNvSpPr>
                  <a:spLocks/>
                </p:cNvSpPr>
                <p:nvPr/>
              </p:nvSpPr>
              <p:spPr bwMode="auto">
                <a:xfrm rot="-3795927">
                  <a:off x="3350" y="2142"/>
                  <a:ext cx="57" cy="156"/>
                </a:xfrm>
                <a:custGeom>
                  <a:avLst/>
                  <a:gdLst>
                    <a:gd name="T0" fmla="*/ 0 w 57"/>
                    <a:gd name="T1" fmla="*/ 0 h 156"/>
                    <a:gd name="T2" fmla="*/ 30 w 57"/>
                    <a:gd name="T3" fmla="*/ 54 h 156"/>
                    <a:gd name="T4" fmla="*/ 51 w 57"/>
                    <a:gd name="T5" fmla="*/ 75 h 156"/>
                    <a:gd name="T6" fmla="*/ 57 w 57"/>
                    <a:gd name="T7" fmla="*/ 156 h 1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7"/>
                    <a:gd name="T13" fmla="*/ 0 h 156"/>
                    <a:gd name="T14" fmla="*/ 57 w 57"/>
                    <a:gd name="T15" fmla="*/ 156 h 1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7" h="156">
                      <a:moveTo>
                        <a:pt x="0" y="0"/>
                      </a:moveTo>
                      <a:cubicBezTo>
                        <a:pt x="2" y="28"/>
                        <a:pt x="2" y="47"/>
                        <a:pt x="30" y="54"/>
                      </a:cubicBezTo>
                      <a:cubicBezTo>
                        <a:pt x="51" y="68"/>
                        <a:pt x="46" y="59"/>
                        <a:pt x="51" y="75"/>
                      </a:cubicBezTo>
                      <a:cubicBezTo>
                        <a:pt x="54" y="152"/>
                        <a:pt x="43" y="128"/>
                        <a:pt x="57" y="15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88" name="Oval 495"/>
                <p:cNvSpPr>
                  <a:spLocks noChangeArrowheads="1"/>
                </p:cNvSpPr>
                <p:nvPr/>
              </p:nvSpPr>
              <p:spPr bwMode="auto">
                <a:xfrm rot="-2538727">
                  <a:off x="3233" y="1958"/>
                  <a:ext cx="136" cy="13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es-ES" altLang="es-ES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endParaRPr>
                </a:p>
              </p:txBody>
            </p:sp>
            <p:sp>
              <p:nvSpPr>
                <p:cNvPr id="489" name="Freeform 496"/>
                <p:cNvSpPr>
                  <a:spLocks/>
                </p:cNvSpPr>
                <p:nvPr/>
              </p:nvSpPr>
              <p:spPr bwMode="auto">
                <a:xfrm rot="-2538727">
                  <a:off x="3397" y="2045"/>
                  <a:ext cx="57" cy="156"/>
                </a:xfrm>
                <a:custGeom>
                  <a:avLst/>
                  <a:gdLst>
                    <a:gd name="T0" fmla="*/ 0 w 57"/>
                    <a:gd name="T1" fmla="*/ 0 h 156"/>
                    <a:gd name="T2" fmla="*/ 30 w 57"/>
                    <a:gd name="T3" fmla="*/ 54 h 156"/>
                    <a:gd name="T4" fmla="*/ 51 w 57"/>
                    <a:gd name="T5" fmla="*/ 75 h 156"/>
                    <a:gd name="T6" fmla="*/ 57 w 57"/>
                    <a:gd name="T7" fmla="*/ 156 h 1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7"/>
                    <a:gd name="T13" fmla="*/ 0 h 156"/>
                    <a:gd name="T14" fmla="*/ 57 w 57"/>
                    <a:gd name="T15" fmla="*/ 156 h 1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7" h="156">
                      <a:moveTo>
                        <a:pt x="0" y="0"/>
                      </a:moveTo>
                      <a:cubicBezTo>
                        <a:pt x="2" y="28"/>
                        <a:pt x="2" y="47"/>
                        <a:pt x="30" y="54"/>
                      </a:cubicBezTo>
                      <a:cubicBezTo>
                        <a:pt x="51" y="68"/>
                        <a:pt x="46" y="59"/>
                        <a:pt x="51" y="75"/>
                      </a:cubicBezTo>
                      <a:cubicBezTo>
                        <a:pt x="54" y="152"/>
                        <a:pt x="43" y="128"/>
                        <a:pt x="57" y="15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90" name="Freeform 497"/>
                <p:cNvSpPr>
                  <a:spLocks/>
                </p:cNvSpPr>
                <p:nvPr/>
              </p:nvSpPr>
              <p:spPr bwMode="auto">
                <a:xfrm rot="-2538727">
                  <a:off x="3409" y="2021"/>
                  <a:ext cx="57" cy="156"/>
                </a:xfrm>
                <a:custGeom>
                  <a:avLst/>
                  <a:gdLst>
                    <a:gd name="T0" fmla="*/ 0 w 57"/>
                    <a:gd name="T1" fmla="*/ 0 h 156"/>
                    <a:gd name="T2" fmla="*/ 30 w 57"/>
                    <a:gd name="T3" fmla="*/ 54 h 156"/>
                    <a:gd name="T4" fmla="*/ 51 w 57"/>
                    <a:gd name="T5" fmla="*/ 75 h 156"/>
                    <a:gd name="T6" fmla="*/ 57 w 57"/>
                    <a:gd name="T7" fmla="*/ 156 h 1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7"/>
                    <a:gd name="T13" fmla="*/ 0 h 156"/>
                    <a:gd name="T14" fmla="*/ 57 w 57"/>
                    <a:gd name="T15" fmla="*/ 156 h 1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7" h="156">
                      <a:moveTo>
                        <a:pt x="0" y="0"/>
                      </a:moveTo>
                      <a:cubicBezTo>
                        <a:pt x="2" y="28"/>
                        <a:pt x="2" y="47"/>
                        <a:pt x="30" y="54"/>
                      </a:cubicBezTo>
                      <a:cubicBezTo>
                        <a:pt x="51" y="68"/>
                        <a:pt x="46" y="59"/>
                        <a:pt x="51" y="75"/>
                      </a:cubicBezTo>
                      <a:cubicBezTo>
                        <a:pt x="54" y="152"/>
                        <a:pt x="43" y="128"/>
                        <a:pt x="57" y="15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91" name="Oval 498"/>
                <p:cNvSpPr>
                  <a:spLocks noChangeArrowheads="1"/>
                </p:cNvSpPr>
                <p:nvPr/>
              </p:nvSpPr>
              <p:spPr bwMode="auto">
                <a:xfrm rot="-1522063">
                  <a:off x="3525" y="1625"/>
                  <a:ext cx="136" cy="13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es-ES" altLang="es-ES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endParaRPr>
                </a:p>
              </p:txBody>
            </p:sp>
            <p:sp>
              <p:nvSpPr>
                <p:cNvPr id="492" name="Freeform 499"/>
                <p:cNvSpPr>
                  <a:spLocks/>
                </p:cNvSpPr>
                <p:nvPr/>
              </p:nvSpPr>
              <p:spPr bwMode="auto">
                <a:xfrm rot="-1522063">
                  <a:off x="3655" y="1744"/>
                  <a:ext cx="57" cy="156"/>
                </a:xfrm>
                <a:custGeom>
                  <a:avLst/>
                  <a:gdLst>
                    <a:gd name="T0" fmla="*/ 0 w 57"/>
                    <a:gd name="T1" fmla="*/ 0 h 156"/>
                    <a:gd name="T2" fmla="*/ 30 w 57"/>
                    <a:gd name="T3" fmla="*/ 54 h 156"/>
                    <a:gd name="T4" fmla="*/ 51 w 57"/>
                    <a:gd name="T5" fmla="*/ 75 h 156"/>
                    <a:gd name="T6" fmla="*/ 57 w 57"/>
                    <a:gd name="T7" fmla="*/ 156 h 1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7"/>
                    <a:gd name="T13" fmla="*/ 0 h 156"/>
                    <a:gd name="T14" fmla="*/ 57 w 57"/>
                    <a:gd name="T15" fmla="*/ 156 h 1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7" h="156">
                      <a:moveTo>
                        <a:pt x="0" y="0"/>
                      </a:moveTo>
                      <a:cubicBezTo>
                        <a:pt x="2" y="28"/>
                        <a:pt x="2" y="47"/>
                        <a:pt x="30" y="54"/>
                      </a:cubicBezTo>
                      <a:cubicBezTo>
                        <a:pt x="51" y="68"/>
                        <a:pt x="46" y="59"/>
                        <a:pt x="51" y="75"/>
                      </a:cubicBezTo>
                      <a:cubicBezTo>
                        <a:pt x="54" y="152"/>
                        <a:pt x="43" y="128"/>
                        <a:pt x="57" y="15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93" name="Freeform 500"/>
                <p:cNvSpPr>
                  <a:spLocks/>
                </p:cNvSpPr>
                <p:nvPr/>
              </p:nvSpPr>
              <p:spPr bwMode="auto">
                <a:xfrm rot="-1522063">
                  <a:off x="3673" y="1725"/>
                  <a:ext cx="57" cy="156"/>
                </a:xfrm>
                <a:custGeom>
                  <a:avLst/>
                  <a:gdLst>
                    <a:gd name="T0" fmla="*/ 0 w 57"/>
                    <a:gd name="T1" fmla="*/ 0 h 156"/>
                    <a:gd name="T2" fmla="*/ 30 w 57"/>
                    <a:gd name="T3" fmla="*/ 54 h 156"/>
                    <a:gd name="T4" fmla="*/ 51 w 57"/>
                    <a:gd name="T5" fmla="*/ 75 h 156"/>
                    <a:gd name="T6" fmla="*/ 57 w 57"/>
                    <a:gd name="T7" fmla="*/ 156 h 1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7"/>
                    <a:gd name="T13" fmla="*/ 0 h 156"/>
                    <a:gd name="T14" fmla="*/ 57 w 57"/>
                    <a:gd name="T15" fmla="*/ 156 h 1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7" h="156">
                      <a:moveTo>
                        <a:pt x="0" y="0"/>
                      </a:moveTo>
                      <a:cubicBezTo>
                        <a:pt x="2" y="28"/>
                        <a:pt x="2" y="47"/>
                        <a:pt x="30" y="54"/>
                      </a:cubicBezTo>
                      <a:cubicBezTo>
                        <a:pt x="51" y="68"/>
                        <a:pt x="46" y="59"/>
                        <a:pt x="51" y="75"/>
                      </a:cubicBezTo>
                      <a:cubicBezTo>
                        <a:pt x="54" y="152"/>
                        <a:pt x="43" y="128"/>
                        <a:pt x="57" y="15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94" name="Oval 501"/>
                <p:cNvSpPr>
                  <a:spLocks noChangeArrowheads="1"/>
                </p:cNvSpPr>
                <p:nvPr/>
              </p:nvSpPr>
              <p:spPr bwMode="auto">
                <a:xfrm rot="-660830">
                  <a:off x="3726" y="1481"/>
                  <a:ext cx="136" cy="13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es-ES" altLang="es-ES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endParaRPr>
                </a:p>
              </p:txBody>
            </p:sp>
            <p:sp>
              <p:nvSpPr>
                <p:cNvPr id="495" name="Freeform 502"/>
                <p:cNvSpPr>
                  <a:spLocks/>
                </p:cNvSpPr>
                <p:nvPr/>
              </p:nvSpPr>
              <p:spPr bwMode="auto">
                <a:xfrm rot="-660830">
                  <a:off x="3821" y="1619"/>
                  <a:ext cx="57" cy="156"/>
                </a:xfrm>
                <a:custGeom>
                  <a:avLst/>
                  <a:gdLst>
                    <a:gd name="T0" fmla="*/ 0 w 57"/>
                    <a:gd name="T1" fmla="*/ 0 h 156"/>
                    <a:gd name="T2" fmla="*/ 30 w 57"/>
                    <a:gd name="T3" fmla="*/ 54 h 156"/>
                    <a:gd name="T4" fmla="*/ 51 w 57"/>
                    <a:gd name="T5" fmla="*/ 75 h 156"/>
                    <a:gd name="T6" fmla="*/ 57 w 57"/>
                    <a:gd name="T7" fmla="*/ 156 h 1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7"/>
                    <a:gd name="T13" fmla="*/ 0 h 156"/>
                    <a:gd name="T14" fmla="*/ 57 w 57"/>
                    <a:gd name="T15" fmla="*/ 156 h 1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7" h="156">
                      <a:moveTo>
                        <a:pt x="0" y="0"/>
                      </a:moveTo>
                      <a:cubicBezTo>
                        <a:pt x="2" y="28"/>
                        <a:pt x="2" y="47"/>
                        <a:pt x="30" y="54"/>
                      </a:cubicBezTo>
                      <a:cubicBezTo>
                        <a:pt x="51" y="68"/>
                        <a:pt x="46" y="59"/>
                        <a:pt x="51" y="75"/>
                      </a:cubicBezTo>
                      <a:cubicBezTo>
                        <a:pt x="54" y="152"/>
                        <a:pt x="43" y="128"/>
                        <a:pt x="57" y="15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96" name="Freeform 503"/>
                <p:cNvSpPr>
                  <a:spLocks/>
                </p:cNvSpPr>
                <p:nvPr/>
              </p:nvSpPr>
              <p:spPr bwMode="auto">
                <a:xfrm rot="-660830">
                  <a:off x="3844" y="1605"/>
                  <a:ext cx="57" cy="156"/>
                </a:xfrm>
                <a:custGeom>
                  <a:avLst/>
                  <a:gdLst>
                    <a:gd name="T0" fmla="*/ 0 w 57"/>
                    <a:gd name="T1" fmla="*/ 0 h 156"/>
                    <a:gd name="T2" fmla="*/ 30 w 57"/>
                    <a:gd name="T3" fmla="*/ 54 h 156"/>
                    <a:gd name="T4" fmla="*/ 51 w 57"/>
                    <a:gd name="T5" fmla="*/ 75 h 156"/>
                    <a:gd name="T6" fmla="*/ 57 w 57"/>
                    <a:gd name="T7" fmla="*/ 156 h 1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7"/>
                    <a:gd name="T13" fmla="*/ 0 h 156"/>
                    <a:gd name="T14" fmla="*/ 57 w 57"/>
                    <a:gd name="T15" fmla="*/ 156 h 1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7" h="156">
                      <a:moveTo>
                        <a:pt x="0" y="0"/>
                      </a:moveTo>
                      <a:cubicBezTo>
                        <a:pt x="2" y="28"/>
                        <a:pt x="2" y="47"/>
                        <a:pt x="30" y="54"/>
                      </a:cubicBezTo>
                      <a:cubicBezTo>
                        <a:pt x="51" y="68"/>
                        <a:pt x="46" y="59"/>
                        <a:pt x="51" y="75"/>
                      </a:cubicBezTo>
                      <a:cubicBezTo>
                        <a:pt x="54" y="152"/>
                        <a:pt x="43" y="128"/>
                        <a:pt x="57" y="15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97" name="Oval 504"/>
                <p:cNvSpPr>
                  <a:spLocks noChangeArrowheads="1"/>
                </p:cNvSpPr>
                <p:nvPr/>
              </p:nvSpPr>
              <p:spPr bwMode="auto">
                <a:xfrm rot="-1472264">
                  <a:off x="3390" y="1715"/>
                  <a:ext cx="136" cy="13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es-ES" altLang="es-ES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endParaRPr>
                </a:p>
              </p:txBody>
            </p:sp>
            <p:sp>
              <p:nvSpPr>
                <p:cNvPr id="498" name="Freeform 505"/>
                <p:cNvSpPr>
                  <a:spLocks/>
                </p:cNvSpPr>
                <p:nvPr/>
              </p:nvSpPr>
              <p:spPr bwMode="auto">
                <a:xfrm rot="-1472264">
                  <a:off x="3518" y="1836"/>
                  <a:ext cx="57" cy="156"/>
                </a:xfrm>
                <a:custGeom>
                  <a:avLst/>
                  <a:gdLst>
                    <a:gd name="T0" fmla="*/ 0 w 57"/>
                    <a:gd name="T1" fmla="*/ 0 h 156"/>
                    <a:gd name="T2" fmla="*/ 30 w 57"/>
                    <a:gd name="T3" fmla="*/ 54 h 156"/>
                    <a:gd name="T4" fmla="*/ 51 w 57"/>
                    <a:gd name="T5" fmla="*/ 75 h 156"/>
                    <a:gd name="T6" fmla="*/ 57 w 57"/>
                    <a:gd name="T7" fmla="*/ 156 h 1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7"/>
                    <a:gd name="T13" fmla="*/ 0 h 156"/>
                    <a:gd name="T14" fmla="*/ 57 w 57"/>
                    <a:gd name="T15" fmla="*/ 156 h 1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7" h="156">
                      <a:moveTo>
                        <a:pt x="0" y="0"/>
                      </a:moveTo>
                      <a:cubicBezTo>
                        <a:pt x="2" y="28"/>
                        <a:pt x="2" y="47"/>
                        <a:pt x="30" y="54"/>
                      </a:cubicBezTo>
                      <a:cubicBezTo>
                        <a:pt x="51" y="68"/>
                        <a:pt x="46" y="59"/>
                        <a:pt x="51" y="75"/>
                      </a:cubicBezTo>
                      <a:cubicBezTo>
                        <a:pt x="54" y="152"/>
                        <a:pt x="43" y="128"/>
                        <a:pt x="57" y="15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99" name="Freeform 506"/>
                <p:cNvSpPr>
                  <a:spLocks/>
                </p:cNvSpPr>
                <p:nvPr/>
              </p:nvSpPr>
              <p:spPr bwMode="auto">
                <a:xfrm rot="-1472264">
                  <a:off x="3537" y="1817"/>
                  <a:ext cx="57" cy="156"/>
                </a:xfrm>
                <a:custGeom>
                  <a:avLst/>
                  <a:gdLst>
                    <a:gd name="T0" fmla="*/ 0 w 57"/>
                    <a:gd name="T1" fmla="*/ 0 h 156"/>
                    <a:gd name="T2" fmla="*/ 30 w 57"/>
                    <a:gd name="T3" fmla="*/ 54 h 156"/>
                    <a:gd name="T4" fmla="*/ 51 w 57"/>
                    <a:gd name="T5" fmla="*/ 75 h 156"/>
                    <a:gd name="T6" fmla="*/ 57 w 57"/>
                    <a:gd name="T7" fmla="*/ 156 h 1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7"/>
                    <a:gd name="T13" fmla="*/ 0 h 156"/>
                    <a:gd name="T14" fmla="*/ 57 w 57"/>
                    <a:gd name="T15" fmla="*/ 156 h 1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7" h="156">
                      <a:moveTo>
                        <a:pt x="0" y="0"/>
                      </a:moveTo>
                      <a:cubicBezTo>
                        <a:pt x="2" y="28"/>
                        <a:pt x="2" y="47"/>
                        <a:pt x="30" y="54"/>
                      </a:cubicBezTo>
                      <a:cubicBezTo>
                        <a:pt x="51" y="68"/>
                        <a:pt x="46" y="59"/>
                        <a:pt x="51" y="75"/>
                      </a:cubicBezTo>
                      <a:cubicBezTo>
                        <a:pt x="54" y="152"/>
                        <a:pt x="43" y="128"/>
                        <a:pt x="57" y="15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sp>
            <p:nvSpPr>
              <p:cNvPr id="346" name="219 Rectángulo"/>
              <p:cNvSpPr>
                <a:spLocks noChangeArrowheads="1"/>
              </p:cNvSpPr>
              <p:nvPr/>
            </p:nvSpPr>
            <p:spPr bwMode="auto">
              <a:xfrm>
                <a:off x="1018755" y="5212455"/>
                <a:ext cx="81451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s-ES_tradnl" altLang="es-ES" sz="14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rPr>
                  <a:t>Olive oil </a:t>
                </a:r>
                <a:endParaRPr lang="es-ES" altLang="es-ES" sz="3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endParaRPr>
              </a:p>
            </p:txBody>
          </p:sp>
          <p:grpSp>
            <p:nvGrpSpPr>
              <p:cNvPr id="347" name="Group 578"/>
              <p:cNvGrpSpPr>
                <a:grpSpLocks/>
              </p:cNvGrpSpPr>
              <p:nvPr/>
            </p:nvGrpSpPr>
            <p:grpSpPr bwMode="auto">
              <a:xfrm rot="9383023">
                <a:off x="1806563" y="5866830"/>
                <a:ext cx="125762" cy="246461"/>
                <a:chOff x="2154" y="1570"/>
                <a:chExt cx="148" cy="302"/>
              </a:xfrm>
            </p:grpSpPr>
            <p:sp>
              <p:nvSpPr>
                <p:cNvPr id="400" name="Oval 579"/>
                <p:cNvSpPr>
                  <a:spLocks noChangeArrowheads="1"/>
                </p:cNvSpPr>
                <p:nvPr/>
              </p:nvSpPr>
              <p:spPr bwMode="auto">
                <a:xfrm>
                  <a:off x="2154" y="1570"/>
                  <a:ext cx="136" cy="136"/>
                </a:xfrm>
                <a:prstGeom prst="ellipse">
                  <a:avLst/>
                </a:prstGeom>
                <a:solidFill>
                  <a:srgbClr val="3366FF"/>
                </a:solidFill>
                <a:ln w="952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es-ES" altLang="es-ES">
                    <a:ea typeface="ヒラギノ角ゴ ProN W3"/>
                    <a:cs typeface="ヒラギノ角ゴ ProN W3"/>
                    <a:sym typeface="Gill Sans"/>
                  </a:endParaRPr>
                </a:p>
              </p:txBody>
            </p:sp>
            <p:sp>
              <p:nvSpPr>
                <p:cNvPr id="401" name="Freeform 580"/>
                <p:cNvSpPr>
                  <a:spLocks/>
                </p:cNvSpPr>
                <p:nvPr/>
              </p:nvSpPr>
              <p:spPr bwMode="auto">
                <a:xfrm>
                  <a:off x="2220" y="1716"/>
                  <a:ext cx="57" cy="156"/>
                </a:xfrm>
                <a:custGeom>
                  <a:avLst/>
                  <a:gdLst>
                    <a:gd name="T0" fmla="*/ 0 w 57"/>
                    <a:gd name="T1" fmla="*/ 0 h 156"/>
                    <a:gd name="T2" fmla="*/ 30 w 57"/>
                    <a:gd name="T3" fmla="*/ 54 h 156"/>
                    <a:gd name="T4" fmla="*/ 51 w 57"/>
                    <a:gd name="T5" fmla="*/ 75 h 156"/>
                    <a:gd name="T6" fmla="*/ 57 w 57"/>
                    <a:gd name="T7" fmla="*/ 156 h 1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7"/>
                    <a:gd name="T13" fmla="*/ 0 h 156"/>
                    <a:gd name="T14" fmla="*/ 57 w 57"/>
                    <a:gd name="T15" fmla="*/ 156 h 1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7" h="156">
                      <a:moveTo>
                        <a:pt x="0" y="0"/>
                      </a:moveTo>
                      <a:cubicBezTo>
                        <a:pt x="2" y="28"/>
                        <a:pt x="2" y="47"/>
                        <a:pt x="30" y="54"/>
                      </a:cubicBezTo>
                      <a:cubicBezTo>
                        <a:pt x="51" y="68"/>
                        <a:pt x="46" y="59"/>
                        <a:pt x="51" y="75"/>
                      </a:cubicBezTo>
                      <a:cubicBezTo>
                        <a:pt x="54" y="152"/>
                        <a:pt x="43" y="128"/>
                        <a:pt x="57" y="15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02" name="Freeform 581"/>
                <p:cNvSpPr>
                  <a:spLocks/>
                </p:cNvSpPr>
                <p:nvPr/>
              </p:nvSpPr>
              <p:spPr bwMode="auto">
                <a:xfrm>
                  <a:off x="2245" y="1706"/>
                  <a:ext cx="57" cy="156"/>
                </a:xfrm>
                <a:custGeom>
                  <a:avLst/>
                  <a:gdLst>
                    <a:gd name="T0" fmla="*/ 0 w 57"/>
                    <a:gd name="T1" fmla="*/ 0 h 156"/>
                    <a:gd name="T2" fmla="*/ 30 w 57"/>
                    <a:gd name="T3" fmla="*/ 54 h 156"/>
                    <a:gd name="T4" fmla="*/ 51 w 57"/>
                    <a:gd name="T5" fmla="*/ 75 h 156"/>
                    <a:gd name="T6" fmla="*/ 57 w 57"/>
                    <a:gd name="T7" fmla="*/ 156 h 1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7"/>
                    <a:gd name="T13" fmla="*/ 0 h 156"/>
                    <a:gd name="T14" fmla="*/ 57 w 57"/>
                    <a:gd name="T15" fmla="*/ 156 h 1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7" h="156">
                      <a:moveTo>
                        <a:pt x="0" y="0"/>
                      </a:moveTo>
                      <a:cubicBezTo>
                        <a:pt x="2" y="28"/>
                        <a:pt x="2" y="47"/>
                        <a:pt x="30" y="54"/>
                      </a:cubicBezTo>
                      <a:cubicBezTo>
                        <a:pt x="51" y="68"/>
                        <a:pt x="46" y="59"/>
                        <a:pt x="51" y="75"/>
                      </a:cubicBezTo>
                      <a:cubicBezTo>
                        <a:pt x="54" y="152"/>
                        <a:pt x="43" y="128"/>
                        <a:pt x="57" y="15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348" name="Group 578"/>
              <p:cNvGrpSpPr>
                <a:grpSpLocks/>
              </p:cNvGrpSpPr>
              <p:nvPr/>
            </p:nvGrpSpPr>
            <p:grpSpPr bwMode="auto">
              <a:xfrm rot="10500000">
                <a:off x="1538390" y="5990850"/>
                <a:ext cx="125762" cy="246461"/>
                <a:chOff x="2154" y="1570"/>
                <a:chExt cx="148" cy="302"/>
              </a:xfrm>
            </p:grpSpPr>
            <p:sp>
              <p:nvSpPr>
                <p:cNvPr id="397" name="Oval 579"/>
                <p:cNvSpPr>
                  <a:spLocks noChangeArrowheads="1"/>
                </p:cNvSpPr>
                <p:nvPr/>
              </p:nvSpPr>
              <p:spPr bwMode="auto">
                <a:xfrm rot="516977">
                  <a:off x="2154" y="1570"/>
                  <a:ext cx="136" cy="136"/>
                </a:xfrm>
                <a:prstGeom prst="ellipse">
                  <a:avLst/>
                </a:prstGeom>
                <a:solidFill>
                  <a:srgbClr val="3366FF"/>
                </a:solidFill>
                <a:ln w="952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es-ES" altLang="es-ES">
                    <a:ea typeface="ヒラギノ角ゴ ProN W3"/>
                    <a:cs typeface="ヒラギノ角ゴ ProN W3"/>
                    <a:sym typeface="Gill Sans"/>
                  </a:endParaRPr>
                </a:p>
              </p:txBody>
            </p:sp>
            <p:sp>
              <p:nvSpPr>
                <p:cNvPr id="398" name="Freeform 580"/>
                <p:cNvSpPr>
                  <a:spLocks/>
                </p:cNvSpPr>
                <p:nvPr/>
              </p:nvSpPr>
              <p:spPr bwMode="auto">
                <a:xfrm>
                  <a:off x="2220" y="1716"/>
                  <a:ext cx="57" cy="156"/>
                </a:xfrm>
                <a:custGeom>
                  <a:avLst/>
                  <a:gdLst>
                    <a:gd name="T0" fmla="*/ 0 w 57"/>
                    <a:gd name="T1" fmla="*/ 0 h 156"/>
                    <a:gd name="T2" fmla="*/ 30 w 57"/>
                    <a:gd name="T3" fmla="*/ 54 h 156"/>
                    <a:gd name="T4" fmla="*/ 51 w 57"/>
                    <a:gd name="T5" fmla="*/ 75 h 156"/>
                    <a:gd name="T6" fmla="*/ 57 w 57"/>
                    <a:gd name="T7" fmla="*/ 156 h 1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7"/>
                    <a:gd name="T13" fmla="*/ 0 h 156"/>
                    <a:gd name="T14" fmla="*/ 57 w 57"/>
                    <a:gd name="T15" fmla="*/ 156 h 1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7" h="156">
                      <a:moveTo>
                        <a:pt x="0" y="0"/>
                      </a:moveTo>
                      <a:cubicBezTo>
                        <a:pt x="2" y="28"/>
                        <a:pt x="2" y="47"/>
                        <a:pt x="30" y="54"/>
                      </a:cubicBezTo>
                      <a:cubicBezTo>
                        <a:pt x="51" y="68"/>
                        <a:pt x="46" y="59"/>
                        <a:pt x="51" y="75"/>
                      </a:cubicBezTo>
                      <a:cubicBezTo>
                        <a:pt x="54" y="152"/>
                        <a:pt x="43" y="128"/>
                        <a:pt x="57" y="15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99" name="Freeform 581"/>
                <p:cNvSpPr>
                  <a:spLocks/>
                </p:cNvSpPr>
                <p:nvPr/>
              </p:nvSpPr>
              <p:spPr bwMode="auto">
                <a:xfrm>
                  <a:off x="2245" y="1706"/>
                  <a:ext cx="57" cy="156"/>
                </a:xfrm>
                <a:custGeom>
                  <a:avLst/>
                  <a:gdLst>
                    <a:gd name="T0" fmla="*/ 0 w 57"/>
                    <a:gd name="T1" fmla="*/ 0 h 156"/>
                    <a:gd name="T2" fmla="*/ 30 w 57"/>
                    <a:gd name="T3" fmla="*/ 54 h 156"/>
                    <a:gd name="T4" fmla="*/ 51 w 57"/>
                    <a:gd name="T5" fmla="*/ 75 h 156"/>
                    <a:gd name="T6" fmla="*/ 57 w 57"/>
                    <a:gd name="T7" fmla="*/ 156 h 1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7"/>
                    <a:gd name="T13" fmla="*/ 0 h 156"/>
                    <a:gd name="T14" fmla="*/ 57 w 57"/>
                    <a:gd name="T15" fmla="*/ 156 h 1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7" h="156">
                      <a:moveTo>
                        <a:pt x="0" y="0"/>
                      </a:moveTo>
                      <a:cubicBezTo>
                        <a:pt x="2" y="28"/>
                        <a:pt x="2" y="47"/>
                        <a:pt x="30" y="54"/>
                      </a:cubicBezTo>
                      <a:cubicBezTo>
                        <a:pt x="51" y="68"/>
                        <a:pt x="46" y="59"/>
                        <a:pt x="51" y="75"/>
                      </a:cubicBezTo>
                      <a:cubicBezTo>
                        <a:pt x="54" y="152"/>
                        <a:pt x="43" y="128"/>
                        <a:pt x="57" y="15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349" name="Group 578"/>
              <p:cNvGrpSpPr>
                <a:grpSpLocks/>
              </p:cNvGrpSpPr>
              <p:nvPr/>
            </p:nvGrpSpPr>
            <p:grpSpPr bwMode="auto">
              <a:xfrm rot="-9060000">
                <a:off x="1258276" y="6023937"/>
                <a:ext cx="125762" cy="246461"/>
                <a:chOff x="2154" y="1570"/>
                <a:chExt cx="148" cy="302"/>
              </a:xfrm>
            </p:grpSpPr>
            <p:sp>
              <p:nvSpPr>
                <p:cNvPr id="394" name="Oval 579"/>
                <p:cNvSpPr>
                  <a:spLocks noChangeArrowheads="1"/>
                </p:cNvSpPr>
                <p:nvPr/>
              </p:nvSpPr>
              <p:spPr bwMode="auto">
                <a:xfrm rot="516977">
                  <a:off x="2154" y="1570"/>
                  <a:ext cx="136" cy="136"/>
                </a:xfrm>
                <a:prstGeom prst="ellipse">
                  <a:avLst/>
                </a:prstGeom>
                <a:solidFill>
                  <a:srgbClr val="3366FF"/>
                </a:solidFill>
                <a:ln w="952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es-ES" altLang="es-ES">
                    <a:ea typeface="ヒラギノ角ゴ ProN W3"/>
                    <a:cs typeface="ヒラギノ角ゴ ProN W3"/>
                    <a:sym typeface="Gill Sans"/>
                  </a:endParaRPr>
                </a:p>
              </p:txBody>
            </p:sp>
            <p:sp>
              <p:nvSpPr>
                <p:cNvPr id="395" name="Freeform 580"/>
                <p:cNvSpPr>
                  <a:spLocks/>
                </p:cNvSpPr>
                <p:nvPr/>
              </p:nvSpPr>
              <p:spPr bwMode="auto">
                <a:xfrm>
                  <a:off x="2220" y="1716"/>
                  <a:ext cx="57" cy="156"/>
                </a:xfrm>
                <a:custGeom>
                  <a:avLst/>
                  <a:gdLst>
                    <a:gd name="T0" fmla="*/ 0 w 57"/>
                    <a:gd name="T1" fmla="*/ 0 h 156"/>
                    <a:gd name="T2" fmla="*/ 30 w 57"/>
                    <a:gd name="T3" fmla="*/ 54 h 156"/>
                    <a:gd name="T4" fmla="*/ 51 w 57"/>
                    <a:gd name="T5" fmla="*/ 75 h 156"/>
                    <a:gd name="T6" fmla="*/ 57 w 57"/>
                    <a:gd name="T7" fmla="*/ 156 h 1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7"/>
                    <a:gd name="T13" fmla="*/ 0 h 156"/>
                    <a:gd name="T14" fmla="*/ 57 w 57"/>
                    <a:gd name="T15" fmla="*/ 156 h 1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7" h="156">
                      <a:moveTo>
                        <a:pt x="0" y="0"/>
                      </a:moveTo>
                      <a:cubicBezTo>
                        <a:pt x="2" y="28"/>
                        <a:pt x="2" y="47"/>
                        <a:pt x="30" y="54"/>
                      </a:cubicBezTo>
                      <a:cubicBezTo>
                        <a:pt x="51" y="68"/>
                        <a:pt x="46" y="59"/>
                        <a:pt x="51" y="75"/>
                      </a:cubicBezTo>
                      <a:cubicBezTo>
                        <a:pt x="54" y="152"/>
                        <a:pt x="43" y="128"/>
                        <a:pt x="57" y="15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96" name="Freeform 581"/>
                <p:cNvSpPr>
                  <a:spLocks/>
                </p:cNvSpPr>
                <p:nvPr/>
              </p:nvSpPr>
              <p:spPr bwMode="auto">
                <a:xfrm>
                  <a:off x="2245" y="1706"/>
                  <a:ext cx="57" cy="156"/>
                </a:xfrm>
                <a:custGeom>
                  <a:avLst/>
                  <a:gdLst>
                    <a:gd name="T0" fmla="*/ 0 w 57"/>
                    <a:gd name="T1" fmla="*/ 0 h 156"/>
                    <a:gd name="T2" fmla="*/ 30 w 57"/>
                    <a:gd name="T3" fmla="*/ 54 h 156"/>
                    <a:gd name="T4" fmla="*/ 51 w 57"/>
                    <a:gd name="T5" fmla="*/ 75 h 156"/>
                    <a:gd name="T6" fmla="*/ 57 w 57"/>
                    <a:gd name="T7" fmla="*/ 156 h 1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7"/>
                    <a:gd name="T13" fmla="*/ 0 h 156"/>
                    <a:gd name="T14" fmla="*/ 57 w 57"/>
                    <a:gd name="T15" fmla="*/ 156 h 1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7" h="156">
                      <a:moveTo>
                        <a:pt x="0" y="0"/>
                      </a:moveTo>
                      <a:cubicBezTo>
                        <a:pt x="2" y="28"/>
                        <a:pt x="2" y="47"/>
                        <a:pt x="30" y="54"/>
                      </a:cubicBezTo>
                      <a:cubicBezTo>
                        <a:pt x="51" y="68"/>
                        <a:pt x="46" y="59"/>
                        <a:pt x="51" y="75"/>
                      </a:cubicBezTo>
                      <a:cubicBezTo>
                        <a:pt x="54" y="152"/>
                        <a:pt x="43" y="128"/>
                        <a:pt x="57" y="15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350" name="Group 578"/>
              <p:cNvGrpSpPr>
                <a:grpSpLocks/>
              </p:cNvGrpSpPr>
              <p:nvPr/>
            </p:nvGrpSpPr>
            <p:grpSpPr bwMode="auto">
              <a:xfrm rot="-8160000">
                <a:off x="978006" y="5922933"/>
                <a:ext cx="125762" cy="246461"/>
                <a:chOff x="2154" y="1570"/>
                <a:chExt cx="148" cy="302"/>
              </a:xfrm>
            </p:grpSpPr>
            <p:sp>
              <p:nvSpPr>
                <p:cNvPr id="391" name="Oval 579"/>
                <p:cNvSpPr>
                  <a:spLocks noChangeArrowheads="1"/>
                </p:cNvSpPr>
                <p:nvPr/>
              </p:nvSpPr>
              <p:spPr bwMode="auto">
                <a:xfrm rot="516977">
                  <a:off x="2154" y="1570"/>
                  <a:ext cx="136" cy="136"/>
                </a:xfrm>
                <a:prstGeom prst="ellipse">
                  <a:avLst/>
                </a:prstGeom>
                <a:solidFill>
                  <a:srgbClr val="3366FF"/>
                </a:solidFill>
                <a:ln w="952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es-ES" altLang="es-ES">
                    <a:ea typeface="ヒラギノ角ゴ ProN W3"/>
                    <a:cs typeface="ヒラギノ角ゴ ProN W3"/>
                    <a:sym typeface="Gill Sans"/>
                  </a:endParaRPr>
                </a:p>
              </p:txBody>
            </p:sp>
            <p:sp>
              <p:nvSpPr>
                <p:cNvPr id="392" name="Freeform 580"/>
                <p:cNvSpPr>
                  <a:spLocks/>
                </p:cNvSpPr>
                <p:nvPr/>
              </p:nvSpPr>
              <p:spPr bwMode="auto">
                <a:xfrm>
                  <a:off x="2220" y="1716"/>
                  <a:ext cx="57" cy="156"/>
                </a:xfrm>
                <a:custGeom>
                  <a:avLst/>
                  <a:gdLst>
                    <a:gd name="T0" fmla="*/ 0 w 57"/>
                    <a:gd name="T1" fmla="*/ 0 h 156"/>
                    <a:gd name="T2" fmla="*/ 30 w 57"/>
                    <a:gd name="T3" fmla="*/ 54 h 156"/>
                    <a:gd name="T4" fmla="*/ 51 w 57"/>
                    <a:gd name="T5" fmla="*/ 75 h 156"/>
                    <a:gd name="T6" fmla="*/ 57 w 57"/>
                    <a:gd name="T7" fmla="*/ 156 h 1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7"/>
                    <a:gd name="T13" fmla="*/ 0 h 156"/>
                    <a:gd name="T14" fmla="*/ 57 w 57"/>
                    <a:gd name="T15" fmla="*/ 156 h 1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7" h="156">
                      <a:moveTo>
                        <a:pt x="0" y="0"/>
                      </a:moveTo>
                      <a:cubicBezTo>
                        <a:pt x="2" y="28"/>
                        <a:pt x="2" y="47"/>
                        <a:pt x="30" y="54"/>
                      </a:cubicBezTo>
                      <a:cubicBezTo>
                        <a:pt x="51" y="68"/>
                        <a:pt x="46" y="59"/>
                        <a:pt x="51" y="75"/>
                      </a:cubicBezTo>
                      <a:cubicBezTo>
                        <a:pt x="54" y="152"/>
                        <a:pt x="43" y="128"/>
                        <a:pt x="57" y="15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93" name="Freeform 581"/>
                <p:cNvSpPr>
                  <a:spLocks/>
                </p:cNvSpPr>
                <p:nvPr/>
              </p:nvSpPr>
              <p:spPr bwMode="auto">
                <a:xfrm>
                  <a:off x="2245" y="1706"/>
                  <a:ext cx="57" cy="156"/>
                </a:xfrm>
                <a:custGeom>
                  <a:avLst/>
                  <a:gdLst>
                    <a:gd name="T0" fmla="*/ 0 w 57"/>
                    <a:gd name="T1" fmla="*/ 0 h 156"/>
                    <a:gd name="T2" fmla="*/ 30 w 57"/>
                    <a:gd name="T3" fmla="*/ 54 h 156"/>
                    <a:gd name="T4" fmla="*/ 51 w 57"/>
                    <a:gd name="T5" fmla="*/ 75 h 156"/>
                    <a:gd name="T6" fmla="*/ 57 w 57"/>
                    <a:gd name="T7" fmla="*/ 156 h 1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7"/>
                    <a:gd name="T13" fmla="*/ 0 h 156"/>
                    <a:gd name="T14" fmla="*/ 57 w 57"/>
                    <a:gd name="T15" fmla="*/ 156 h 1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7" h="156">
                      <a:moveTo>
                        <a:pt x="0" y="0"/>
                      </a:moveTo>
                      <a:cubicBezTo>
                        <a:pt x="2" y="28"/>
                        <a:pt x="2" y="47"/>
                        <a:pt x="30" y="54"/>
                      </a:cubicBezTo>
                      <a:cubicBezTo>
                        <a:pt x="51" y="68"/>
                        <a:pt x="46" y="59"/>
                        <a:pt x="51" y="75"/>
                      </a:cubicBezTo>
                      <a:cubicBezTo>
                        <a:pt x="54" y="152"/>
                        <a:pt x="43" y="128"/>
                        <a:pt x="57" y="15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351" name="Group 578"/>
              <p:cNvGrpSpPr>
                <a:grpSpLocks/>
              </p:cNvGrpSpPr>
              <p:nvPr/>
            </p:nvGrpSpPr>
            <p:grpSpPr bwMode="auto">
              <a:xfrm rot="-6900000">
                <a:off x="743589" y="5716987"/>
                <a:ext cx="125762" cy="246461"/>
                <a:chOff x="2154" y="1570"/>
                <a:chExt cx="148" cy="302"/>
              </a:xfrm>
            </p:grpSpPr>
            <p:sp>
              <p:nvSpPr>
                <p:cNvPr id="388" name="Oval 579"/>
                <p:cNvSpPr>
                  <a:spLocks noChangeArrowheads="1"/>
                </p:cNvSpPr>
                <p:nvPr/>
              </p:nvSpPr>
              <p:spPr bwMode="auto">
                <a:xfrm rot="516977">
                  <a:off x="2154" y="1570"/>
                  <a:ext cx="136" cy="136"/>
                </a:xfrm>
                <a:prstGeom prst="ellipse">
                  <a:avLst/>
                </a:prstGeom>
                <a:solidFill>
                  <a:srgbClr val="3366FF"/>
                </a:solidFill>
                <a:ln w="952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es-ES" altLang="es-ES">
                    <a:ea typeface="ヒラギノ角ゴ ProN W3"/>
                    <a:cs typeface="ヒラギノ角ゴ ProN W3"/>
                    <a:sym typeface="Gill Sans"/>
                  </a:endParaRPr>
                </a:p>
              </p:txBody>
            </p:sp>
            <p:sp>
              <p:nvSpPr>
                <p:cNvPr id="389" name="Freeform 580"/>
                <p:cNvSpPr>
                  <a:spLocks/>
                </p:cNvSpPr>
                <p:nvPr/>
              </p:nvSpPr>
              <p:spPr bwMode="auto">
                <a:xfrm>
                  <a:off x="2220" y="1716"/>
                  <a:ext cx="57" cy="156"/>
                </a:xfrm>
                <a:custGeom>
                  <a:avLst/>
                  <a:gdLst>
                    <a:gd name="T0" fmla="*/ 0 w 57"/>
                    <a:gd name="T1" fmla="*/ 0 h 156"/>
                    <a:gd name="T2" fmla="*/ 30 w 57"/>
                    <a:gd name="T3" fmla="*/ 54 h 156"/>
                    <a:gd name="T4" fmla="*/ 51 w 57"/>
                    <a:gd name="T5" fmla="*/ 75 h 156"/>
                    <a:gd name="T6" fmla="*/ 57 w 57"/>
                    <a:gd name="T7" fmla="*/ 156 h 1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7"/>
                    <a:gd name="T13" fmla="*/ 0 h 156"/>
                    <a:gd name="T14" fmla="*/ 57 w 57"/>
                    <a:gd name="T15" fmla="*/ 156 h 1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7" h="156">
                      <a:moveTo>
                        <a:pt x="0" y="0"/>
                      </a:moveTo>
                      <a:cubicBezTo>
                        <a:pt x="2" y="28"/>
                        <a:pt x="2" y="47"/>
                        <a:pt x="30" y="54"/>
                      </a:cubicBezTo>
                      <a:cubicBezTo>
                        <a:pt x="51" y="68"/>
                        <a:pt x="46" y="59"/>
                        <a:pt x="51" y="75"/>
                      </a:cubicBezTo>
                      <a:cubicBezTo>
                        <a:pt x="54" y="152"/>
                        <a:pt x="43" y="128"/>
                        <a:pt x="57" y="15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90" name="Freeform 581"/>
                <p:cNvSpPr>
                  <a:spLocks/>
                </p:cNvSpPr>
                <p:nvPr/>
              </p:nvSpPr>
              <p:spPr bwMode="auto">
                <a:xfrm>
                  <a:off x="2245" y="1706"/>
                  <a:ext cx="57" cy="156"/>
                </a:xfrm>
                <a:custGeom>
                  <a:avLst/>
                  <a:gdLst>
                    <a:gd name="T0" fmla="*/ 0 w 57"/>
                    <a:gd name="T1" fmla="*/ 0 h 156"/>
                    <a:gd name="T2" fmla="*/ 30 w 57"/>
                    <a:gd name="T3" fmla="*/ 54 h 156"/>
                    <a:gd name="T4" fmla="*/ 51 w 57"/>
                    <a:gd name="T5" fmla="*/ 75 h 156"/>
                    <a:gd name="T6" fmla="*/ 57 w 57"/>
                    <a:gd name="T7" fmla="*/ 156 h 1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7"/>
                    <a:gd name="T13" fmla="*/ 0 h 156"/>
                    <a:gd name="T14" fmla="*/ 57 w 57"/>
                    <a:gd name="T15" fmla="*/ 156 h 1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7" h="156">
                      <a:moveTo>
                        <a:pt x="0" y="0"/>
                      </a:moveTo>
                      <a:cubicBezTo>
                        <a:pt x="2" y="28"/>
                        <a:pt x="2" y="47"/>
                        <a:pt x="30" y="54"/>
                      </a:cubicBezTo>
                      <a:cubicBezTo>
                        <a:pt x="51" y="68"/>
                        <a:pt x="46" y="59"/>
                        <a:pt x="51" y="75"/>
                      </a:cubicBezTo>
                      <a:cubicBezTo>
                        <a:pt x="54" y="152"/>
                        <a:pt x="43" y="128"/>
                        <a:pt x="57" y="15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352" name="Group 578"/>
              <p:cNvGrpSpPr>
                <a:grpSpLocks/>
              </p:cNvGrpSpPr>
              <p:nvPr/>
            </p:nvGrpSpPr>
            <p:grpSpPr bwMode="auto">
              <a:xfrm rot="-6000000">
                <a:off x="626768" y="5465846"/>
                <a:ext cx="125762" cy="246461"/>
                <a:chOff x="2154" y="1570"/>
                <a:chExt cx="148" cy="302"/>
              </a:xfrm>
            </p:grpSpPr>
            <p:sp>
              <p:nvSpPr>
                <p:cNvPr id="385" name="Oval 579"/>
                <p:cNvSpPr>
                  <a:spLocks noChangeArrowheads="1"/>
                </p:cNvSpPr>
                <p:nvPr/>
              </p:nvSpPr>
              <p:spPr bwMode="auto">
                <a:xfrm rot="516977">
                  <a:off x="2154" y="1570"/>
                  <a:ext cx="136" cy="136"/>
                </a:xfrm>
                <a:prstGeom prst="ellipse">
                  <a:avLst/>
                </a:prstGeom>
                <a:solidFill>
                  <a:srgbClr val="3366FF"/>
                </a:solidFill>
                <a:ln w="952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es-ES" altLang="es-ES">
                    <a:ea typeface="ヒラギノ角ゴ ProN W3"/>
                    <a:cs typeface="ヒラギノ角ゴ ProN W3"/>
                    <a:sym typeface="Gill Sans"/>
                  </a:endParaRPr>
                </a:p>
              </p:txBody>
            </p:sp>
            <p:sp>
              <p:nvSpPr>
                <p:cNvPr id="386" name="Freeform 580"/>
                <p:cNvSpPr>
                  <a:spLocks/>
                </p:cNvSpPr>
                <p:nvPr/>
              </p:nvSpPr>
              <p:spPr bwMode="auto">
                <a:xfrm>
                  <a:off x="2220" y="1716"/>
                  <a:ext cx="57" cy="156"/>
                </a:xfrm>
                <a:custGeom>
                  <a:avLst/>
                  <a:gdLst>
                    <a:gd name="T0" fmla="*/ 0 w 57"/>
                    <a:gd name="T1" fmla="*/ 0 h 156"/>
                    <a:gd name="T2" fmla="*/ 30 w 57"/>
                    <a:gd name="T3" fmla="*/ 54 h 156"/>
                    <a:gd name="T4" fmla="*/ 51 w 57"/>
                    <a:gd name="T5" fmla="*/ 75 h 156"/>
                    <a:gd name="T6" fmla="*/ 57 w 57"/>
                    <a:gd name="T7" fmla="*/ 156 h 1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7"/>
                    <a:gd name="T13" fmla="*/ 0 h 156"/>
                    <a:gd name="T14" fmla="*/ 57 w 57"/>
                    <a:gd name="T15" fmla="*/ 156 h 1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7" h="156">
                      <a:moveTo>
                        <a:pt x="0" y="0"/>
                      </a:moveTo>
                      <a:cubicBezTo>
                        <a:pt x="2" y="28"/>
                        <a:pt x="2" y="47"/>
                        <a:pt x="30" y="54"/>
                      </a:cubicBezTo>
                      <a:cubicBezTo>
                        <a:pt x="51" y="68"/>
                        <a:pt x="46" y="59"/>
                        <a:pt x="51" y="75"/>
                      </a:cubicBezTo>
                      <a:cubicBezTo>
                        <a:pt x="54" y="152"/>
                        <a:pt x="43" y="128"/>
                        <a:pt x="57" y="15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87" name="Freeform 581"/>
                <p:cNvSpPr>
                  <a:spLocks/>
                </p:cNvSpPr>
                <p:nvPr/>
              </p:nvSpPr>
              <p:spPr bwMode="auto">
                <a:xfrm>
                  <a:off x="2245" y="1706"/>
                  <a:ext cx="57" cy="156"/>
                </a:xfrm>
                <a:custGeom>
                  <a:avLst/>
                  <a:gdLst>
                    <a:gd name="T0" fmla="*/ 0 w 57"/>
                    <a:gd name="T1" fmla="*/ 0 h 156"/>
                    <a:gd name="T2" fmla="*/ 30 w 57"/>
                    <a:gd name="T3" fmla="*/ 54 h 156"/>
                    <a:gd name="T4" fmla="*/ 51 w 57"/>
                    <a:gd name="T5" fmla="*/ 75 h 156"/>
                    <a:gd name="T6" fmla="*/ 57 w 57"/>
                    <a:gd name="T7" fmla="*/ 156 h 1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7"/>
                    <a:gd name="T13" fmla="*/ 0 h 156"/>
                    <a:gd name="T14" fmla="*/ 57 w 57"/>
                    <a:gd name="T15" fmla="*/ 156 h 1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7" h="156">
                      <a:moveTo>
                        <a:pt x="0" y="0"/>
                      </a:moveTo>
                      <a:cubicBezTo>
                        <a:pt x="2" y="28"/>
                        <a:pt x="2" y="47"/>
                        <a:pt x="30" y="54"/>
                      </a:cubicBezTo>
                      <a:cubicBezTo>
                        <a:pt x="51" y="68"/>
                        <a:pt x="46" y="59"/>
                        <a:pt x="51" y="75"/>
                      </a:cubicBezTo>
                      <a:cubicBezTo>
                        <a:pt x="54" y="152"/>
                        <a:pt x="43" y="128"/>
                        <a:pt x="57" y="15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353" name="Group 578"/>
              <p:cNvGrpSpPr>
                <a:grpSpLocks/>
              </p:cNvGrpSpPr>
              <p:nvPr/>
            </p:nvGrpSpPr>
            <p:grpSpPr bwMode="auto">
              <a:xfrm rot="-3840000">
                <a:off x="593022" y="5185096"/>
                <a:ext cx="125762" cy="246461"/>
                <a:chOff x="2154" y="1570"/>
                <a:chExt cx="148" cy="302"/>
              </a:xfrm>
            </p:grpSpPr>
            <p:sp>
              <p:nvSpPr>
                <p:cNvPr id="382" name="Oval 579"/>
                <p:cNvSpPr>
                  <a:spLocks noChangeArrowheads="1"/>
                </p:cNvSpPr>
                <p:nvPr/>
              </p:nvSpPr>
              <p:spPr bwMode="auto">
                <a:xfrm rot="516977">
                  <a:off x="2154" y="1570"/>
                  <a:ext cx="136" cy="136"/>
                </a:xfrm>
                <a:prstGeom prst="ellipse">
                  <a:avLst/>
                </a:prstGeom>
                <a:solidFill>
                  <a:srgbClr val="3366FF"/>
                </a:solidFill>
                <a:ln w="952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es-ES" altLang="es-ES">
                    <a:ea typeface="ヒラギノ角ゴ ProN W3"/>
                    <a:cs typeface="ヒラギノ角ゴ ProN W3"/>
                    <a:sym typeface="Gill Sans"/>
                  </a:endParaRPr>
                </a:p>
              </p:txBody>
            </p:sp>
            <p:sp>
              <p:nvSpPr>
                <p:cNvPr id="383" name="Freeform 580"/>
                <p:cNvSpPr>
                  <a:spLocks/>
                </p:cNvSpPr>
                <p:nvPr/>
              </p:nvSpPr>
              <p:spPr bwMode="auto">
                <a:xfrm>
                  <a:off x="2220" y="1716"/>
                  <a:ext cx="57" cy="156"/>
                </a:xfrm>
                <a:custGeom>
                  <a:avLst/>
                  <a:gdLst>
                    <a:gd name="T0" fmla="*/ 0 w 57"/>
                    <a:gd name="T1" fmla="*/ 0 h 156"/>
                    <a:gd name="T2" fmla="*/ 30 w 57"/>
                    <a:gd name="T3" fmla="*/ 54 h 156"/>
                    <a:gd name="T4" fmla="*/ 51 w 57"/>
                    <a:gd name="T5" fmla="*/ 75 h 156"/>
                    <a:gd name="T6" fmla="*/ 57 w 57"/>
                    <a:gd name="T7" fmla="*/ 156 h 1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7"/>
                    <a:gd name="T13" fmla="*/ 0 h 156"/>
                    <a:gd name="T14" fmla="*/ 57 w 57"/>
                    <a:gd name="T15" fmla="*/ 156 h 1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7" h="156">
                      <a:moveTo>
                        <a:pt x="0" y="0"/>
                      </a:moveTo>
                      <a:cubicBezTo>
                        <a:pt x="2" y="28"/>
                        <a:pt x="2" y="47"/>
                        <a:pt x="30" y="54"/>
                      </a:cubicBezTo>
                      <a:cubicBezTo>
                        <a:pt x="51" y="68"/>
                        <a:pt x="46" y="59"/>
                        <a:pt x="51" y="75"/>
                      </a:cubicBezTo>
                      <a:cubicBezTo>
                        <a:pt x="54" y="152"/>
                        <a:pt x="43" y="128"/>
                        <a:pt x="57" y="15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84" name="Freeform 581"/>
                <p:cNvSpPr>
                  <a:spLocks/>
                </p:cNvSpPr>
                <p:nvPr/>
              </p:nvSpPr>
              <p:spPr bwMode="auto">
                <a:xfrm>
                  <a:off x="2245" y="1706"/>
                  <a:ext cx="57" cy="156"/>
                </a:xfrm>
                <a:custGeom>
                  <a:avLst/>
                  <a:gdLst>
                    <a:gd name="T0" fmla="*/ 0 w 57"/>
                    <a:gd name="T1" fmla="*/ 0 h 156"/>
                    <a:gd name="T2" fmla="*/ 30 w 57"/>
                    <a:gd name="T3" fmla="*/ 54 h 156"/>
                    <a:gd name="T4" fmla="*/ 51 w 57"/>
                    <a:gd name="T5" fmla="*/ 75 h 156"/>
                    <a:gd name="T6" fmla="*/ 57 w 57"/>
                    <a:gd name="T7" fmla="*/ 156 h 1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7"/>
                    <a:gd name="T13" fmla="*/ 0 h 156"/>
                    <a:gd name="T14" fmla="*/ 57 w 57"/>
                    <a:gd name="T15" fmla="*/ 156 h 1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7" h="156">
                      <a:moveTo>
                        <a:pt x="0" y="0"/>
                      </a:moveTo>
                      <a:cubicBezTo>
                        <a:pt x="2" y="28"/>
                        <a:pt x="2" y="47"/>
                        <a:pt x="30" y="54"/>
                      </a:cubicBezTo>
                      <a:cubicBezTo>
                        <a:pt x="51" y="68"/>
                        <a:pt x="46" y="59"/>
                        <a:pt x="51" y="75"/>
                      </a:cubicBezTo>
                      <a:cubicBezTo>
                        <a:pt x="54" y="152"/>
                        <a:pt x="43" y="128"/>
                        <a:pt x="57" y="15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354" name="Group 578"/>
              <p:cNvGrpSpPr>
                <a:grpSpLocks/>
              </p:cNvGrpSpPr>
              <p:nvPr/>
            </p:nvGrpSpPr>
            <p:grpSpPr bwMode="auto">
              <a:xfrm rot="3900000">
                <a:off x="1917465" y="4845821"/>
                <a:ext cx="125762" cy="246461"/>
                <a:chOff x="2154" y="1570"/>
                <a:chExt cx="148" cy="302"/>
              </a:xfrm>
            </p:grpSpPr>
            <p:sp>
              <p:nvSpPr>
                <p:cNvPr id="379" name="Oval 579"/>
                <p:cNvSpPr>
                  <a:spLocks noChangeArrowheads="1"/>
                </p:cNvSpPr>
                <p:nvPr/>
              </p:nvSpPr>
              <p:spPr bwMode="auto">
                <a:xfrm rot="516977">
                  <a:off x="2154" y="1570"/>
                  <a:ext cx="136" cy="136"/>
                </a:xfrm>
                <a:prstGeom prst="ellipse">
                  <a:avLst/>
                </a:prstGeom>
                <a:solidFill>
                  <a:srgbClr val="3366FF"/>
                </a:solidFill>
                <a:ln w="952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es-ES" altLang="es-ES">
                    <a:ea typeface="ヒラギノ角ゴ ProN W3"/>
                    <a:cs typeface="ヒラギノ角ゴ ProN W3"/>
                    <a:sym typeface="Gill Sans"/>
                  </a:endParaRPr>
                </a:p>
              </p:txBody>
            </p:sp>
            <p:sp>
              <p:nvSpPr>
                <p:cNvPr id="380" name="Freeform 580"/>
                <p:cNvSpPr>
                  <a:spLocks/>
                </p:cNvSpPr>
                <p:nvPr/>
              </p:nvSpPr>
              <p:spPr bwMode="auto">
                <a:xfrm>
                  <a:off x="2220" y="1716"/>
                  <a:ext cx="57" cy="156"/>
                </a:xfrm>
                <a:custGeom>
                  <a:avLst/>
                  <a:gdLst>
                    <a:gd name="T0" fmla="*/ 0 w 57"/>
                    <a:gd name="T1" fmla="*/ 0 h 156"/>
                    <a:gd name="T2" fmla="*/ 30 w 57"/>
                    <a:gd name="T3" fmla="*/ 54 h 156"/>
                    <a:gd name="T4" fmla="*/ 51 w 57"/>
                    <a:gd name="T5" fmla="*/ 75 h 156"/>
                    <a:gd name="T6" fmla="*/ 57 w 57"/>
                    <a:gd name="T7" fmla="*/ 156 h 1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7"/>
                    <a:gd name="T13" fmla="*/ 0 h 156"/>
                    <a:gd name="T14" fmla="*/ 57 w 57"/>
                    <a:gd name="T15" fmla="*/ 156 h 1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7" h="156">
                      <a:moveTo>
                        <a:pt x="0" y="0"/>
                      </a:moveTo>
                      <a:cubicBezTo>
                        <a:pt x="2" y="28"/>
                        <a:pt x="2" y="47"/>
                        <a:pt x="30" y="54"/>
                      </a:cubicBezTo>
                      <a:cubicBezTo>
                        <a:pt x="51" y="68"/>
                        <a:pt x="46" y="59"/>
                        <a:pt x="51" y="75"/>
                      </a:cubicBezTo>
                      <a:cubicBezTo>
                        <a:pt x="54" y="152"/>
                        <a:pt x="43" y="128"/>
                        <a:pt x="57" y="15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81" name="Freeform 581"/>
                <p:cNvSpPr>
                  <a:spLocks/>
                </p:cNvSpPr>
                <p:nvPr/>
              </p:nvSpPr>
              <p:spPr bwMode="auto">
                <a:xfrm>
                  <a:off x="2245" y="1706"/>
                  <a:ext cx="57" cy="156"/>
                </a:xfrm>
                <a:custGeom>
                  <a:avLst/>
                  <a:gdLst>
                    <a:gd name="T0" fmla="*/ 0 w 57"/>
                    <a:gd name="T1" fmla="*/ 0 h 156"/>
                    <a:gd name="T2" fmla="*/ 30 w 57"/>
                    <a:gd name="T3" fmla="*/ 54 h 156"/>
                    <a:gd name="T4" fmla="*/ 51 w 57"/>
                    <a:gd name="T5" fmla="*/ 75 h 156"/>
                    <a:gd name="T6" fmla="*/ 57 w 57"/>
                    <a:gd name="T7" fmla="*/ 156 h 1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7"/>
                    <a:gd name="T13" fmla="*/ 0 h 156"/>
                    <a:gd name="T14" fmla="*/ 57 w 57"/>
                    <a:gd name="T15" fmla="*/ 156 h 1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7" h="156">
                      <a:moveTo>
                        <a:pt x="0" y="0"/>
                      </a:moveTo>
                      <a:cubicBezTo>
                        <a:pt x="2" y="28"/>
                        <a:pt x="2" y="47"/>
                        <a:pt x="30" y="54"/>
                      </a:cubicBezTo>
                      <a:cubicBezTo>
                        <a:pt x="51" y="68"/>
                        <a:pt x="46" y="59"/>
                        <a:pt x="51" y="75"/>
                      </a:cubicBezTo>
                      <a:cubicBezTo>
                        <a:pt x="54" y="152"/>
                        <a:pt x="43" y="128"/>
                        <a:pt x="57" y="15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355" name="Group 578"/>
              <p:cNvGrpSpPr>
                <a:grpSpLocks/>
              </p:cNvGrpSpPr>
              <p:nvPr/>
            </p:nvGrpSpPr>
            <p:grpSpPr bwMode="auto">
              <a:xfrm rot="-1680000">
                <a:off x="721626" y="4852392"/>
                <a:ext cx="125762" cy="246461"/>
                <a:chOff x="2154" y="1570"/>
                <a:chExt cx="148" cy="302"/>
              </a:xfrm>
            </p:grpSpPr>
            <p:sp>
              <p:nvSpPr>
                <p:cNvPr id="376" name="Oval 579"/>
                <p:cNvSpPr>
                  <a:spLocks noChangeArrowheads="1"/>
                </p:cNvSpPr>
                <p:nvPr/>
              </p:nvSpPr>
              <p:spPr bwMode="auto">
                <a:xfrm rot="1560000">
                  <a:off x="2154" y="1570"/>
                  <a:ext cx="136" cy="136"/>
                </a:xfrm>
                <a:prstGeom prst="ellipse">
                  <a:avLst/>
                </a:prstGeom>
                <a:solidFill>
                  <a:srgbClr val="3366FF"/>
                </a:solidFill>
                <a:ln w="952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es-ES" altLang="es-ES">
                    <a:ea typeface="ヒラギノ角ゴ ProN W3"/>
                    <a:cs typeface="ヒラギノ角ゴ ProN W3"/>
                    <a:sym typeface="Gill Sans"/>
                  </a:endParaRPr>
                </a:p>
              </p:txBody>
            </p:sp>
            <p:sp>
              <p:nvSpPr>
                <p:cNvPr id="377" name="Freeform 580"/>
                <p:cNvSpPr>
                  <a:spLocks/>
                </p:cNvSpPr>
                <p:nvPr/>
              </p:nvSpPr>
              <p:spPr bwMode="auto">
                <a:xfrm>
                  <a:off x="2220" y="1716"/>
                  <a:ext cx="57" cy="156"/>
                </a:xfrm>
                <a:custGeom>
                  <a:avLst/>
                  <a:gdLst>
                    <a:gd name="T0" fmla="*/ 0 w 57"/>
                    <a:gd name="T1" fmla="*/ 0 h 156"/>
                    <a:gd name="T2" fmla="*/ 30 w 57"/>
                    <a:gd name="T3" fmla="*/ 54 h 156"/>
                    <a:gd name="T4" fmla="*/ 51 w 57"/>
                    <a:gd name="T5" fmla="*/ 75 h 156"/>
                    <a:gd name="T6" fmla="*/ 57 w 57"/>
                    <a:gd name="T7" fmla="*/ 156 h 1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7"/>
                    <a:gd name="T13" fmla="*/ 0 h 156"/>
                    <a:gd name="T14" fmla="*/ 57 w 57"/>
                    <a:gd name="T15" fmla="*/ 156 h 1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7" h="156">
                      <a:moveTo>
                        <a:pt x="0" y="0"/>
                      </a:moveTo>
                      <a:cubicBezTo>
                        <a:pt x="2" y="28"/>
                        <a:pt x="2" y="47"/>
                        <a:pt x="30" y="54"/>
                      </a:cubicBezTo>
                      <a:cubicBezTo>
                        <a:pt x="51" y="68"/>
                        <a:pt x="46" y="59"/>
                        <a:pt x="51" y="75"/>
                      </a:cubicBezTo>
                      <a:cubicBezTo>
                        <a:pt x="54" y="152"/>
                        <a:pt x="43" y="128"/>
                        <a:pt x="57" y="15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78" name="Freeform 581"/>
                <p:cNvSpPr>
                  <a:spLocks/>
                </p:cNvSpPr>
                <p:nvPr/>
              </p:nvSpPr>
              <p:spPr bwMode="auto">
                <a:xfrm>
                  <a:off x="2245" y="1706"/>
                  <a:ext cx="57" cy="156"/>
                </a:xfrm>
                <a:custGeom>
                  <a:avLst/>
                  <a:gdLst>
                    <a:gd name="T0" fmla="*/ 0 w 57"/>
                    <a:gd name="T1" fmla="*/ 0 h 156"/>
                    <a:gd name="T2" fmla="*/ 30 w 57"/>
                    <a:gd name="T3" fmla="*/ 54 h 156"/>
                    <a:gd name="T4" fmla="*/ 51 w 57"/>
                    <a:gd name="T5" fmla="*/ 75 h 156"/>
                    <a:gd name="T6" fmla="*/ 57 w 57"/>
                    <a:gd name="T7" fmla="*/ 156 h 1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7"/>
                    <a:gd name="T13" fmla="*/ 0 h 156"/>
                    <a:gd name="T14" fmla="*/ 57 w 57"/>
                    <a:gd name="T15" fmla="*/ 156 h 1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7" h="156">
                      <a:moveTo>
                        <a:pt x="0" y="0"/>
                      </a:moveTo>
                      <a:cubicBezTo>
                        <a:pt x="2" y="28"/>
                        <a:pt x="2" y="47"/>
                        <a:pt x="30" y="54"/>
                      </a:cubicBezTo>
                      <a:cubicBezTo>
                        <a:pt x="51" y="68"/>
                        <a:pt x="46" y="59"/>
                        <a:pt x="51" y="75"/>
                      </a:cubicBezTo>
                      <a:cubicBezTo>
                        <a:pt x="54" y="152"/>
                        <a:pt x="43" y="128"/>
                        <a:pt x="57" y="15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356" name="Group 578"/>
              <p:cNvGrpSpPr>
                <a:grpSpLocks/>
              </p:cNvGrpSpPr>
              <p:nvPr/>
            </p:nvGrpSpPr>
            <p:grpSpPr bwMode="auto">
              <a:xfrm rot="3600000">
                <a:off x="1733249" y="4651839"/>
                <a:ext cx="125762" cy="246461"/>
                <a:chOff x="2154" y="1570"/>
                <a:chExt cx="148" cy="302"/>
              </a:xfrm>
            </p:grpSpPr>
            <p:sp>
              <p:nvSpPr>
                <p:cNvPr id="373" name="Oval 579"/>
                <p:cNvSpPr>
                  <a:spLocks noChangeArrowheads="1"/>
                </p:cNvSpPr>
                <p:nvPr/>
              </p:nvSpPr>
              <p:spPr bwMode="auto">
                <a:xfrm rot="516977">
                  <a:off x="2154" y="1570"/>
                  <a:ext cx="136" cy="136"/>
                </a:xfrm>
                <a:prstGeom prst="ellipse">
                  <a:avLst/>
                </a:prstGeom>
                <a:solidFill>
                  <a:srgbClr val="3366FF"/>
                </a:solidFill>
                <a:ln w="952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es-ES" altLang="es-ES">
                    <a:ea typeface="ヒラギノ角ゴ ProN W3"/>
                    <a:cs typeface="ヒラギノ角ゴ ProN W3"/>
                    <a:sym typeface="Gill Sans"/>
                  </a:endParaRPr>
                </a:p>
              </p:txBody>
            </p:sp>
            <p:sp>
              <p:nvSpPr>
                <p:cNvPr id="374" name="Freeform 580"/>
                <p:cNvSpPr>
                  <a:spLocks/>
                </p:cNvSpPr>
                <p:nvPr/>
              </p:nvSpPr>
              <p:spPr bwMode="auto">
                <a:xfrm>
                  <a:off x="2220" y="1716"/>
                  <a:ext cx="57" cy="156"/>
                </a:xfrm>
                <a:custGeom>
                  <a:avLst/>
                  <a:gdLst>
                    <a:gd name="T0" fmla="*/ 0 w 57"/>
                    <a:gd name="T1" fmla="*/ 0 h 156"/>
                    <a:gd name="T2" fmla="*/ 30 w 57"/>
                    <a:gd name="T3" fmla="*/ 54 h 156"/>
                    <a:gd name="T4" fmla="*/ 51 w 57"/>
                    <a:gd name="T5" fmla="*/ 75 h 156"/>
                    <a:gd name="T6" fmla="*/ 57 w 57"/>
                    <a:gd name="T7" fmla="*/ 156 h 1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7"/>
                    <a:gd name="T13" fmla="*/ 0 h 156"/>
                    <a:gd name="T14" fmla="*/ 57 w 57"/>
                    <a:gd name="T15" fmla="*/ 156 h 1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7" h="156">
                      <a:moveTo>
                        <a:pt x="0" y="0"/>
                      </a:moveTo>
                      <a:cubicBezTo>
                        <a:pt x="2" y="28"/>
                        <a:pt x="2" y="47"/>
                        <a:pt x="30" y="54"/>
                      </a:cubicBezTo>
                      <a:cubicBezTo>
                        <a:pt x="51" y="68"/>
                        <a:pt x="46" y="59"/>
                        <a:pt x="51" y="75"/>
                      </a:cubicBezTo>
                      <a:cubicBezTo>
                        <a:pt x="54" y="152"/>
                        <a:pt x="43" y="128"/>
                        <a:pt x="57" y="15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75" name="Freeform 581"/>
                <p:cNvSpPr>
                  <a:spLocks/>
                </p:cNvSpPr>
                <p:nvPr/>
              </p:nvSpPr>
              <p:spPr bwMode="auto">
                <a:xfrm>
                  <a:off x="2245" y="1706"/>
                  <a:ext cx="57" cy="156"/>
                </a:xfrm>
                <a:custGeom>
                  <a:avLst/>
                  <a:gdLst>
                    <a:gd name="T0" fmla="*/ 0 w 57"/>
                    <a:gd name="T1" fmla="*/ 0 h 156"/>
                    <a:gd name="T2" fmla="*/ 30 w 57"/>
                    <a:gd name="T3" fmla="*/ 54 h 156"/>
                    <a:gd name="T4" fmla="*/ 51 w 57"/>
                    <a:gd name="T5" fmla="*/ 75 h 156"/>
                    <a:gd name="T6" fmla="*/ 57 w 57"/>
                    <a:gd name="T7" fmla="*/ 156 h 1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7"/>
                    <a:gd name="T13" fmla="*/ 0 h 156"/>
                    <a:gd name="T14" fmla="*/ 57 w 57"/>
                    <a:gd name="T15" fmla="*/ 156 h 1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7" h="156">
                      <a:moveTo>
                        <a:pt x="0" y="0"/>
                      </a:moveTo>
                      <a:cubicBezTo>
                        <a:pt x="2" y="28"/>
                        <a:pt x="2" y="47"/>
                        <a:pt x="30" y="54"/>
                      </a:cubicBezTo>
                      <a:cubicBezTo>
                        <a:pt x="51" y="68"/>
                        <a:pt x="46" y="59"/>
                        <a:pt x="51" y="75"/>
                      </a:cubicBezTo>
                      <a:cubicBezTo>
                        <a:pt x="54" y="152"/>
                        <a:pt x="43" y="128"/>
                        <a:pt x="57" y="15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357" name="Group 578"/>
              <p:cNvGrpSpPr>
                <a:grpSpLocks/>
              </p:cNvGrpSpPr>
              <p:nvPr/>
            </p:nvGrpSpPr>
            <p:grpSpPr bwMode="auto">
              <a:xfrm rot="5580000">
                <a:off x="2041603" y="5121918"/>
                <a:ext cx="125762" cy="246461"/>
                <a:chOff x="2154" y="1570"/>
                <a:chExt cx="148" cy="302"/>
              </a:xfrm>
            </p:grpSpPr>
            <p:sp>
              <p:nvSpPr>
                <p:cNvPr id="370" name="Oval 579"/>
                <p:cNvSpPr>
                  <a:spLocks noChangeArrowheads="1"/>
                </p:cNvSpPr>
                <p:nvPr/>
              </p:nvSpPr>
              <p:spPr bwMode="auto">
                <a:xfrm rot="516977">
                  <a:off x="2154" y="1570"/>
                  <a:ext cx="136" cy="136"/>
                </a:xfrm>
                <a:prstGeom prst="ellipse">
                  <a:avLst/>
                </a:prstGeom>
                <a:solidFill>
                  <a:srgbClr val="3366FF"/>
                </a:solidFill>
                <a:ln w="952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es-ES" altLang="es-ES">
                    <a:ea typeface="ヒラギノ角ゴ ProN W3"/>
                    <a:cs typeface="ヒラギノ角ゴ ProN W3"/>
                    <a:sym typeface="Gill Sans"/>
                  </a:endParaRPr>
                </a:p>
              </p:txBody>
            </p:sp>
            <p:sp>
              <p:nvSpPr>
                <p:cNvPr id="371" name="Freeform 580"/>
                <p:cNvSpPr>
                  <a:spLocks/>
                </p:cNvSpPr>
                <p:nvPr/>
              </p:nvSpPr>
              <p:spPr bwMode="auto">
                <a:xfrm>
                  <a:off x="2220" y="1716"/>
                  <a:ext cx="57" cy="156"/>
                </a:xfrm>
                <a:custGeom>
                  <a:avLst/>
                  <a:gdLst>
                    <a:gd name="T0" fmla="*/ 0 w 57"/>
                    <a:gd name="T1" fmla="*/ 0 h 156"/>
                    <a:gd name="T2" fmla="*/ 30 w 57"/>
                    <a:gd name="T3" fmla="*/ 54 h 156"/>
                    <a:gd name="T4" fmla="*/ 51 w 57"/>
                    <a:gd name="T5" fmla="*/ 75 h 156"/>
                    <a:gd name="T6" fmla="*/ 57 w 57"/>
                    <a:gd name="T7" fmla="*/ 156 h 1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7"/>
                    <a:gd name="T13" fmla="*/ 0 h 156"/>
                    <a:gd name="T14" fmla="*/ 57 w 57"/>
                    <a:gd name="T15" fmla="*/ 156 h 1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7" h="156">
                      <a:moveTo>
                        <a:pt x="0" y="0"/>
                      </a:moveTo>
                      <a:cubicBezTo>
                        <a:pt x="2" y="28"/>
                        <a:pt x="2" y="47"/>
                        <a:pt x="30" y="54"/>
                      </a:cubicBezTo>
                      <a:cubicBezTo>
                        <a:pt x="51" y="68"/>
                        <a:pt x="46" y="59"/>
                        <a:pt x="51" y="75"/>
                      </a:cubicBezTo>
                      <a:cubicBezTo>
                        <a:pt x="54" y="152"/>
                        <a:pt x="43" y="128"/>
                        <a:pt x="57" y="15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72" name="Freeform 581"/>
                <p:cNvSpPr>
                  <a:spLocks/>
                </p:cNvSpPr>
                <p:nvPr/>
              </p:nvSpPr>
              <p:spPr bwMode="auto">
                <a:xfrm>
                  <a:off x="2245" y="1706"/>
                  <a:ext cx="57" cy="156"/>
                </a:xfrm>
                <a:custGeom>
                  <a:avLst/>
                  <a:gdLst>
                    <a:gd name="T0" fmla="*/ 0 w 57"/>
                    <a:gd name="T1" fmla="*/ 0 h 156"/>
                    <a:gd name="T2" fmla="*/ 30 w 57"/>
                    <a:gd name="T3" fmla="*/ 54 h 156"/>
                    <a:gd name="T4" fmla="*/ 51 w 57"/>
                    <a:gd name="T5" fmla="*/ 75 h 156"/>
                    <a:gd name="T6" fmla="*/ 57 w 57"/>
                    <a:gd name="T7" fmla="*/ 156 h 1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7"/>
                    <a:gd name="T13" fmla="*/ 0 h 156"/>
                    <a:gd name="T14" fmla="*/ 57 w 57"/>
                    <a:gd name="T15" fmla="*/ 156 h 1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7" h="156">
                      <a:moveTo>
                        <a:pt x="0" y="0"/>
                      </a:moveTo>
                      <a:cubicBezTo>
                        <a:pt x="2" y="28"/>
                        <a:pt x="2" y="47"/>
                        <a:pt x="30" y="54"/>
                      </a:cubicBezTo>
                      <a:cubicBezTo>
                        <a:pt x="51" y="68"/>
                        <a:pt x="46" y="59"/>
                        <a:pt x="51" y="75"/>
                      </a:cubicBezTo>
                      <a:cubicBezTo>
                        <a:pt x="54" y="152"/>
                        <a:pt x="43" y="128"/>
                        <a:pt x="57" y="15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358" name="Group 578"/>
              <p:cNvGrpSpPr>
                <a:grpSpLocks/>
              </p:cNvGrpSpPr>
              <p:nvPr/>
            </p:nvGrpSpPr>
            <p:grpSpPr bwMode="auto">
              <a:xfrm rot="-780000">
                <a:off x="981227" y="4629601"/>
                <a:ext cx="125762" cy="246461"/>
                <a:chOff x="2154" y="1570"/>
                <a:chExt cx="148" cy="302"/>
              </a:xfrm>
            </p:grpSpPr>
            <p:sp>
              <p:nvSpPr>
                <p:cNvPr id="367" name="Oval 579"/>
                <p:cNvSpPr>
                  <a:spLocks noChangeArrowheads="1"/>
                </p:cNvSpPr>
                <p:nvPr/>
              </p:nvSpPr>
              <p:spPr bwMode="auto">
                <a:xfrm rot="516977">
                  <a:off x="2154" y="1570"/>
                  <a:ext cx="136" cy="136"/>
                </a:xfrm>
                <a:prstGeom prst="ellipse">
                  <a:avLst/>
                </a:prstGeom>
                <a:solidFill>
                  <a:srgbClr val="3366FF"/>
                </a:solidFill>
                <a:ln w="952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es-ES" altLang="es-ES">
                    <a:ea typeface="ヒラギノ角ゴ ProN W3"/>
                    <a:cs typeface="ヒラギノ角ゴ ProN W3"/>
                    <a:sym typeface="Gill Sans"/>
                  </a:endParaRPr>
                </a:p>
              </p:txBody>
            </p:sp>
            <p:sp>
              <p:nvSpPr>
                <p:cNvPr id="368" name="Freeform 580"/>
                <p:cNvSpPr>
                  <a:spLocks/>
                </p:cNvSpPr>
                <p:nvPr/>
              </p:nvSpPr>
              <p:spPr bwMode="auto">
                <a:xfrm>
                  <a:off x="2220" y="1716"/>
                  <a:ext cx="57" cy="156"/>
                </a:xfrm>
                <a:custGeom>
                  <a:avLst/>
                  <a:gdLst>
                    <a:gd name="T0" fmla="*/ 0 w 57"/>
                    <a:gd name="T1" fmla="*/ 0 h 156"/>
                    <a:gd name="T2" fmla="*/ 30 w 57"/>
                    <a:gd name="T3" fmla="*/ 54 h 156"/>
                    <a:gd name="T4" fmla="*/ 51 w 57"/>
                    <a:gd name="T5" fmla="*/ 75 h 156"/>
                    <a:gd name="T6" fmla="*/ 57 w 57"/>
                    <a:gd name="T7" fmla="*/ 156 h 1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7"/>
                    <a:gd name="T13" fmla="*/ 0 h 156"/>
                    <a:gd name="T14" fmla="*/ 57 w 57"/>
                    <a:gd name="T15" fmla="*/ 156 h 1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7" h="156">
                      <a:moveTo>
                        <a:pt x="0" y="0"/>
                      </a:moveTo>
                      <a:cubicBezTo>
                        <a:pt x="2" y="28"/>
                        <a:pt x="2" y="47"/>
                        <a:pt x="30" y="54"/>
                      </a:cubicBezTo>
                      <a:cubicBezTo>
                        <a:pt x="51" y="68"/>
                        <a:pt x="46" y="59"/>
                        <a:pt x="51" y="75"/>
                      </a:cubicBezTo>
                      <a:cubicBezTo>
                        <a:pt x="54" y="152"/>
                        <a:pt x="43" y="128"/>
                        <a:pt x="57" y="15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69" name="Freeform 581"/>
                <p:cNvSpPr>
                  <a:spLocks/>
                </p:cNvSpPr>
                <p:nvPr/>
              </p:nvSpPr>
              <p:spPr bwMode="auto">
                <a:xfrm>
                  <a:off x="2245" y="1706"/>
                  <a:ext cx="57" cy="156"/>
                </a:xfrm>
                <a:custGeom>
                  <a:avLst/>
                  <a:gdLst>
                    <a:gd name="T0" fmla="*/ 0 w 57"/>
                    <a:gd name="T1" fmla="*/ 0 h 156"/>
                    <a:gd name="T2" fmla="*/ 30 w 57"/>
                    <a:gd name="T3" fmla="*/ 54 h 156"/>
                    <a:gd name="T4" fmla="*/ 51 w 57"/>
                    <a:gd name="T5" fmla="*/ 75 h 156"/>
                    <a:gd name="T6" fmla="*/ 57 w 57"/>
                    <a:gd name="T7" fmla="*/ 156 h 1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7"/>
                    <a:gd name="T13" fmla="*/ 0 h 156"/>
                    <a:gd name="T14" fmla="*/ 57 w 57"/>
                    <a:gd name="T15" fmla="*/ 156 h 1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7" h="156">
                      <a:moveTo>
                        <a:pt x="0" y="0"/>
                      </a:moveTo>
                      <a:cubicBezTo>
                        <a:pt x="2" y="28"/>
                        <a:pt x="2" y="47"/>
                        <a:pt x="30" y="54"/>
                      </a:cubicBezTo>
                      <a:cubicBezTo>
                        <a:pt x="51" y="68"/>
                        <a:pt x="46" y="59"/>
                        <a:pt x="51" y="75"/>
                      </a:cubicBezTo>
                      <a:cubicBezTo>
                        <a:pt x="54" y="152"/>
                        <a:pt x="43" y="128"/>
                        <a:pt x="57" y="15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359" name="Group 578"/>
              <p:cNvGrpSpPr>
                <a:grpSpLocks/>
              </p:cNvGrpSpPr>
              <p:nvPr/>
            </p:nvGrpSpPr>
            <p:grpSpPr bwMode="auto">
              <a:xfrm rot="1860000">
                <a:off x="1468134" y="4539386"/>
                <a:ext cx="125762" cy="246461"/>
                <a:chOff x="2154" y="1570"/>
                <a:chExt cx="148" cy="302"/>
              </a:xfrm>
            </p:grpSpPr>
            <p:sp>
              <p:nvSpPr>
                <p:cNvPr id="364" name="Oval 579"/>
                <p:cNvSpPr>
                  <a:spLocks noChangeArrowheads="1"/>
                </p:cNvSpPr>
                <p:nvPr/>
              </p:nvSpPr>
              <p:spPr bwMode="auto">
                <a:xfrm rot="516977">
                  <a:off x="2154" y="1570"/>
                  <a:ext cx="136" cy="136"/>
                </a:xfrm>
                <a:prstGeom prst="ellipse">
                  <a:avLst/>
                </a:prstGeom>
                <a:solidFill>
                  <a:srgbClr val="3366FF"/>
                </a:solidFill>
                <a:ln w="952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es-ES" altLang="es-ES">
                    <a:ea typeface="ヒラギノ角ゴ ProN W3"/>
                    <a:cs typeface="ヒラギノ角ゴ ProN W3"/>
                    <a:sym typeface="Gill Sans"/>
                  </a:endParaRPr>
                </a:p>
              </p:txBody>
            </p:sp>
            <p:sp>
              <p:nvSpPr>
                <p:cNvPr id="365" name="Freeform 580"/>
                <p:cNvSpPr>
                  <a:spLocks/>
                </p:cNvSpPr>
                <p:nvPr/>
              </p:nvSpPr>
              <p:spPr bwMode="auto">
                <a:xfrm>
                  <a:off x="2220" y="1716"/>
                  <a:ext cx="57" cy="156"/>
                </a:xfrm>
                <a:custGeom>
                  <a:avLst/>
                  <a:gdLst>
                    <a:gd name="T0" fmla="*/ 0 w 57"/>
                    <a:gd name="T1" fmla="*/ 0 h 156"/>
                    <a:gd name="T2" fmla="*/ 30 w 57"/>
                    <a:gd name="T3" fmla="*/ 54 h 156"/>
                    <a:gd name="T4" fmla="*/ 51 w 57"/>
                    <a:gd name="T5" fmla="*/ 75 h 156"/>
                    <a:gd name="T6" fmla="*/ 57 w 57"/>
                    <a:gd name="T7" fmla="*/ 156 h 1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7"/>
                    <a:gd name="T13" fmla="*/ 0 h 156"/>
                    <a:gd name="T14" fmla="*/ 57 w 57"/>
                    <a:gd name="T15" fmla="*/ 156 h 1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7" h="156">
                      <a:moveTo>
                        <a:pt x="0" y="0"/>
                      </a:moveTo>
                      <a:cubicBezTo>
                        <a:pt x="2" y="28"/>
                        <a:pt x="2" y="47"/>
                        <a:pt x="30" y="54"/>
                      </a:cubicBezTo>
                      <a:cubicBezTo>
                        <a:pt x="51" y="68"/>
                        <a:pt x="46" y="59"/>
                        <a:pt x="51" y="75"/>
                      </a:cubicBezTo>
                      <a:cubicBezTo>
                        <a:pt x="54" y="152"/>
                        <a:pt x="43" y="128"/>
                        <a:pt x="57" y="15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66" name="Freeform 581"/>
                <p:cNvSpPr>
                  <a:spLocks/>
                </p:cNvSpPr>
                <p:nvPr/>
              </p:nvSpPr>
              <p:spPr bwMode="auto">
                <a:xfrm>
                  <a:off x="2245" y="1706"/>
                  <a:ext cx="57" cy="156"/>
                </a:xfrm>
                <a:custGeom>
                  <a:avLst/>
                  <a:gdLst>
                    <a:gd name="T0" fmla="*/ 0 w 57"/>
                    <a:gd name="T1" fmla="*/ 0 h 156"/>
                    <a:gd name="T2" fmla="*/ 30 w 57"/>
                    <a:gd name="T3" fmla="*/ 54 h 156"/>
                    <a:gd name="T4" fmla="*/ 51 w 57"/>
                    <a:gd name="T5" fmla="*/ 75 h 156"/>
                    <a:gd name="T6" fmla="*/ 57 w 57"/>
                    <a:gd name="T7" fmla="*/ 156 h 1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7"/>
                    <a:gd name="T13" fmla="*/ 0 h 156"/>
                    <a:gd name="T14" fmla="*/ 57 w 57"/>
                    <a:gd name="T15" fmla="*/ 156 h 1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7" h="156">
                      <a:moveTo>
                        <a:pt x="0" y="0"/>
                      </a:moveTo>
                      <a:cubicBezTo>
                        <a:pt x="2" y="28"/>
                        <a:pt x="2" y="47"/>
                        <a:pt x="30" y="54"/>
                      </a:cubicBezTo>
                      <a:cubicBezTo>
                        <a:pt x="51" y="68"/>
                        <a:pt x="46" y="59"/>
                        <a:pt x="51" y="75"/>
                      </a:cubicBezTo>
                      <a:cubicBezTo>
                        <a:pt x="54" y="152"/>
                        <a:pt x="43" y="128"/>
                        <a:pt x="57" y="15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360" name="Group 578"/>
              <p:cNvGrpSpPr>
                <a:grpSpLocks/>
              </p:cNvGrpSpPr>
              <p:nvPr/>
            </p:nvGrpSpPr>
            <p:grpSpPr bwMode="auto">
              <a:xfrm rot="7860000">
                <a:off x="1985425" y="5628897"/>
                <a:ext cx="125762" cy="246461"/>
                <a:chOff x="2154" y="1570"/>
                <a:chExt cx="148" cy="302"/>
              </a:xfrm>
            </p:grpSpPr>
            <p:sp>
              <p:nvSpPr>
                <p:cNvPr id="361" name="Oval 579"/>
                <p:cNvSpPr>
                  <a:spLocks noChangeArrowheads="1"/>
                </p:cNvSpPr>
                <p:nvPr/>
              </p:nvSpPr>
              <p:spPr bwMode="auto">
                <a:xfrm rot="516977">
                  <a:off x="2154" y="1570"/>
                  <a:ext cx="136" cy="136"/>
                </a:xfrm>
                <a:prstGeom prst="ellipse">
                  <a:avLst/>
                </a:prstGeom>
                <a:solidFill>
                  <a:srgbClr val="3366FF"/>
                </a:solidFill>
                <a:ln w="952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es-ES" altLang="es-ES">
                    <a:ea typeface="ヒラギノ角ゴ ProN W3"/>
                    <a:cs typeface="ヒラギノ角ゴ ProN W3"/>
                    <a:sym typeface="Gill Sans"/>
                  </a:endParaRPr>
                </a:p>
              </p:txBody>
            </p:sp>
            <p:sp>
              <p:nvSpPr>
                <p:cNvPr id="362" name="Freeform 580"/>
                <p:cNvSpPr>
                  <a:spLocks/>
                </p:cNvSpPr>
                <p:nvPr/>
              </p:nvSpPr>
              <p:spPr bwMode="auto">
                <a:xfrm>
                  <a:off x="2220" y="1716"/>
                  <a:ext cx="57" cy="156"/>
                </a:xfrm>
                <a:custGeom>
                  <a:avLst/>
                  <a:gdLst>
                    <a:gd name="T0" fmla="*/ 0 w 57"/>
                    <a:gd name="T1" fmla="*/ 0 h 156"/>
                    <a:gd name="T2" fmla="*/ 30 w 57"/>
                    <a:gd name="T3" fmla="*/ 54 h 156"/>
                    <a:gd name="T4" fmla="*/ 51 w 57"/>
                    <a:gd name="T5" fmla="*/ 75 h 156"/>
                    <a:gd name="T6" fmla="*/ 57 w 57"/>
                    <a:gd name="T7" fmla="*/ 156 h 1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7"/>
                    <a:gd name="T13" fmla="*/ 0 h 156"/>
                    <a:gd name="T14" fmla="*/ 57 w 57"/>
                    <a:gd name="T15" fmla="*/ 156 h 1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7" h="156">
                      <a:moveTo>
                        <a:pt x="0" y="0"/>
                      </a:moveTo>
                      <a:cubicBezTo>
                        <a:pt x="2" y="28"/>
                        <a:pt x="2" y="47"/>
                        <a:pt x="30" y="54"/>
                      </a:cubicBezTo>
                      <a:cubicBezTo>
                        <a:pt x="51" y="68"/>
                        <a:pt x="46" y="59"/>
                        <a:pt x="51" y="75"/>
                      </a:cubicBezTo>
                      <a:cubicBezTo>
                        <a:pt x="54" y="152"/>
                        <a:pt x="43" y="128"/>
                        <a:pt x="57" y="15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63" name="Freeform 581"/>
                <p:cNvSpPr>
                  <a:spLocks/>
                </p:cNvSpPr>
                <p:nvPr/>
              </p:nvSpPr>
              <p:spPr bwMode="auto">
                <a:xfrm>
                  <a:off x="2245" y="1706"/>
                  <a:ext cx="57" cy="156"/>
                </a:xfrm>
                <a:custGeom>
                  <a:avLst/>
                  <a:gdLst>
                    <a:gd name="T0" fmla="*/ 0 w 57"/>
                    <a:gd name="T1" fmla="*/ 0 h 156"/>
                    <a:gd name="T2" fmla="*/ 30 w 57"/>
                    <a:gd name="T3" fmla="*/ 54 h 156"/>
                    <a:gd name="T4" fmla="*/ 51 w 57"/>
                    <a:gd name="T5" fmla="*/ 75 h 156"/>
                    <a:gd name="T6" fmla="*/ 57 w 57"/>
                    <a:gd name="T7" fmla="*/ 156 h 1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7"/>
                    <a:gd name="T13" fmla="*/ 0 h 156"/>
                    <a:gd name="T14" fmla="*/ 57 w 57"/>
                    <a:gd name="T15" fmla="*/ 156 h 1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7" h="156">
                      <a:moveTo>
                        <a:pt x="0" y="0"/>
                      </a:moveTo>
                      <a:cubicBezTo>
                        <a:pt x="2" y="28"/>
                        <a:pt x="2" y="47"/>
                        <a:pt x="30" y="54"/>
                      </a:cubicBezTo>
                      <a:cubicBezTo>
                        <a:pt x="51" y="68"/>
                        <a:pt x="46" y="59"/>
                        <a:pt x="51" y="75"/>
                      </a:cubicBezTo>
                      <a:cubicBezTo>
                        <a:pt x="54" y="152"/>
                        <a:pt x="43" y="128"/>
                        <a:pt x="57" y="15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</p:grpSp>
        <p:sp>
          <p:nvSpPr>
            <p:cNvPr id="86" name="Rectangle 12"/>
            <p:cNvSpPr>
              <a:spLocks/>
            </p:cNvSpPr>
            <p:nvPr/>
          </p:nvSpPr>
          <p:spPr bwMode="auto">
            <a:xfrm>
              <a:off x="7091363" y="7050088"/>
              <a:ext cx="1239331" cy="410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just" eaLnBrk="1" hangingPunct="1"/>
              <a:r>
                <a:rPr lang="en-US" altLang="es-ES" sz="1600" dirty="0" err="1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rPr>
                <a:t>Chitosan</a:t>
              </a:r>
              <a:endParaRPr lang="en-US" altLang="es-ES" sz="1600" dirty="0">
                <a:latin typeface="Gill Sans"/>
                <a:ea typeface="ヒラギノ角ゴ ProN W3"/>
                <a:cs typeface="ヒラギノ角ゴ ProN W3"/>
                <a:sym typeface="Gill Sans"/>
              </a:endParaRPr>
            </a:p>
          </p:txBody>
        </p:sp>
        <p:grpSp>
          <p:nvGrpSpPr>
            <p:cNvPr id="87" name="Grupo 42"/>
            <p:cNvGrpSpPr>
              <a:grpSpLocks/>
            </p:cNvGrpSpPr>
            <p:nvPr/>
          </p:nvGrpSpPr>
          <p:grpSpPr bwMode="auto">
            <a:xfrm>
              <a:off x="4319588" y="4735506"/>
              <a:ext cx="1876425" cy="1827207"/>
              <a:chOff x="5293069" y="4397791"/>
              <a:chExt cx="1876687" cy="1827150"/>
            </a:xfrm>
          </p:grpSpPr>
          <p:grpSp>
            <p:nvGrpSpPr>
              <p:cNvPr id="304" name="Grupo 37"/>
              <p:cNvGrpSpPr>
                <a:grpSpLocks/>
              </p:cNvGrpSpPr>
              <p:nvPr/>
            </p:nvGrpSpPr>
            <p:grpSpPr bwMode="auto">
              <a:xfrm>
                <a:off x="5293069" y="4397791"/>
                <a:ext cx="1876687" cy="1827150"/>
                <a:chOff x="5404908" y="4832847"/>
                <a:chExt cx="1876687" cy="1827150"/>
              </a:xfrm>
            </p:grpSpPr>
            <p:sp>
              <p:nvSpPr>
                <p:cNvPr id="306" name="Oval 410"/>
                <p:cNvSpPr>
                  <a:spLocks noChangeArrowheads="1"/>
                </p:cNvSpPr>
                <p:nvPr/>
              </p:nvSpPr>
              <p:spPr bwMode="auto">
                <a:xfrm>
                  <a:off x="5599516" y="4981735"/>
                  <a:ext cx="1483537" cy="15016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765E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es-ES" altLang="es-ES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endParaRPr>
                </a:p>
              </p:txBody>
            </p:sp>
            <p:grpSp>
              <p:nvGrpSpPr>
                <p:cNvPr id="307" name="Grupo 36"/>
                <p:cNvGrpSpPr>
                  <a:grpSpLocks/>
                </p:cNvGrpSpPr>
                <p:nvPr/>
              </p:nvGrpSpPr>
              <p:grpSpPr bwMode="auto">
                <a:xfrm>
                  <a:off x="5404908" y="4832847"/>
                  <a:ext cx="1876687" cy="1827150"/>
                  <a:chOff x="4940796" y="4320260"/>
                  <a:chExt cx="2364710" cy="2394176"/>
                </a:xfrm>
              </p:grpSpPr>
              <p:pic>
                <p:nvPicPr>
                  <p:cNvPr id="308" name="Picture 16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7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prstClr val="black"/>
                      <a:srgbClr val="C00000">
                        <a:tint val="45000"/>
                        <a:satMod val="400000"/>
                      </a:srgbClr>
                    </a:duotone>
                    <a:extLst/>
                  </a:blip>
                  <a:srcRect r="8395"/>
                  <a:stretch/>
                </p:blipFill>
                <p:spPr bwMode="auto">
                  <a:xfrm rot="12103704">
                    <a:off x="6982208" y="5810413"/>
                    <a:ext cx="267264" cy="312551"/>
                  </a:xfrm>
                  <a:prstGeom prst="rect">
                    <a:avLst/>
                  </a:prstGeom>
                  <a:noFill/>
                  <a:ln>
                    <a:noFill/>
                  </a:ln>
                  <a:extLst/>
                </p:spPr>
              </p:pic>
              <p:pic>
                <p:nvPicPr>
                  <p:cNvPr id="309" name="Picture 16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prstClr val="black"/>
                      <a:srgbClr val="C00000">
                        <a:tint val="45000"/>
                        <a:satMod val="400000"/>
                      </a:srgbClr>
                    </a:duotone>
                    <a:extLst/>
                  </a:blip>
                  <a:srcRect r="4343"/>
                  <a:stretch/>
                </p:blipFill>
                <p:spPr bwMode="auto">
                  <a:xfrm rot="13750240">
                    <a:off x="6770997" y="6106412"/>
                    <a:ext cx="247231" cy="276875"/>
                  </a:xfrm>
                  <a:prstGeom prst="rect">
                    <a:avLst/>
                  </a:prstGeom>
                  <a:noFill/>
                  <a:ln>
                    <a:noFill/>
                  </a:ln>
                  <a:extLst/>
                </p:spPr>
              </p:pic>
              <p:pic>
                <p:nvPicPr>
                  <p:cNvPr id="310" name="Picture 16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9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prstClr val="black"/>
                      <a:srgbClr val="C00000">
                        <a:tint val="45000"/>
                        <a:satMod val="400000"/>
                      </a:srgbClr>
                    </a:duotone>
                    <a:extLst/>
                  </a:blip>
                  <a:srcRect t="67507" r="8395"/>
                  <a:stretch/>
                </p:blipFill>
                <p:spPr bwMode="auto">
                  <a:xfrm rot="12103704">
                    <a:off x="7025735" y="5625031"/>
                    <a:ext cx="261898" cy="99517"/>
                  </a:xfrm>
                  <a:prstGeom prst="rect">
                    <a:avLst/>
                  </a:prstGeom>
                  <a:noFill/>
                  <a:ln>
                    <a:noFill/>
                  </a:ln>
                  <a:extLst/>
                </p:spPr>
              </p:pic>
              <p:pic>
                <p:nvPicPr>
                  <p:cNvPr id="311" name="Picture 16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prstClr val="black"/>
                      <a:srgbClr val="C00000">
                        <a:tint val="45000"/>
                        <a:satMod val="400000"/>
                      </a:srgbClr>
                    </a:duotone>
                    <a:extLst/>
                  </a:blip>
                  <a:srcRect r="4343"/>
                  <a:stretch/>
                </p:blipFill>
                <p:spPr bwMode="auto">
                  <a:xfrm rot="14046969">
                    <a:off x="6358559" y="6374779"/>
                    <a:ext cx="247231" cy="276875"/>
                  </a:xfrm>
                  <a:prstGeom prst="rect">
                    <a:avLst/>
                  </a:prstGeom>
                  <a:noFill/>
                  <a:ln>
                    <a:noFill/>
                  </a:ln>
                  <a:extLst/>
                </p:spPr>
              </p:pic>
              <p:pic>
                <p:nvPicPr>
                  <p:cNvPr id="312" name="Picture 16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0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prstClr val="black"/>
                      <a:srgbClr val="C00000">
                        <a:tint val="45000"/>
                        <a:satMod val="400000"/>
                      </a:srgbClr>
                    </a:duotone>
                    <a:extLst/>
                  </a:blip>
                  <a:srcRect t="67507" r="8395"/>
                  <a:stretch/>
                </p:blipFill>
                <p:spPr bwMode="auto">
                  <a:xfrm rot="17173028">
                    <a:off x="5492033" y="6384097"/>
                    <a:ext cx="235085" cy="118808"/>
                  </a:xfrm>
                  <a:prstGeom prst="rect">
                    <a:avLst/>
                  </a:prstGeom>
                  <a:noFill/>
                  <a:ln>
                    <a:noFill/>
                  </a:ln>
                  <a:extLst/>
                </p:spPr>
              </p:pic>
              <p:pic>
                <p:nvPicPr>
                  <p:cNvPr id="313" name="Picture 16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1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prstClr val="black"/>
                      <a:srgbClr val="C00000">
                        <a:tint val="45000"/>
                        <a:satMod val="400000"/>
                      </a:srgbClr>
                    </a:duotone>
                    <a:extLst/>
                  </a:blip>
                  <a:srcRect t="67507" r="8395"/>
                  <a:stretch/>
                </p:blipFill>
                <p:spPr bwMode="auto">
                  <a:xfrm rot="16812112">
                    <a:off x="5848280" y="6525222"/>
                    <a:ext cx="235085" cy="1108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/>
                </p:spPr>
              </p:pic>
              <p:pic>
                <p:nvPicPr>
                  <p:cNvPr id="314" name="Picture 16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9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prstClr val="black"/>
                      <a:srgbClr val="C00000">
                        <a:tint val="45000"/>
                        <a:satMod val="400000"/>
                      </a:srgbClr>
                    </a:duotone>
                    <a:extLst/>
                  </a:blip>
                  <a:srcRect t="67507" r="8395"/>
                  <a:stretch/>
                </p:blipFill>
                <p:spPr bwMode="auto">
                  <a:xfrm rot="12103704">
                    <a:off x="7033806" y="5431882"/>
                    <a:ext cx="261898" cy="99517"/>
                  </a:xfrm>
                  <a:prstGeom prst="rect">
                    <a:avLst/>
                  </a:prstGeom>
                  <a:noFill/>
                  <a:ln>
                    <a:noFill/>
                  </a:ln>
                  <a:extLst/>
                </p:spPr>
              </p:pic>
              <p:pic>
                <p:nvPicPr>
                  <p:cNvPr id="315" name="Picture 16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9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prstClr val="black"/>
                      <a:srgbClr val="C00000">
                        <a:tint val="45000"/>
                        <a:satMod val="400000"/>
                      </a:srgbClr>
                    </a:duotone>
                    <a:extLst/>
                  </a:blip>
                  <a:srcRect t="67507" r="8395"/>
                  <a:stretch/>
                </p:blipFill>
                <p:spPr bwMode="auto">
                  <a:xfrm rot="10511696">
                    <a:off x="6951793" y="4995427"/>
                    <a:ext cx="261898" cy="99517"/>
                  </a:xfrm>
                  <a:prstGeom prst="rect">
                    <a:avLst/>
                  </a:prstGeom>
                  <a:noFill/>
                  <a:ln>
                    <a:noFill/>
                  </a:ln>
                  <a:extLst/>
                </p:spPr>
              </p:pic>
              <p:pic>
                <p:nvPicPr>
                  <p:cNvPr id="316" name="Picture 16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1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prstClr val="black"/>
                      <a:srgbClr val="C00000">
                        <a:tint val="45000"/>
                        <a:satMod val="400000"/>
                      </a:srgbClr>
                    </a:duotone>
                    <a:extLst/>
                  </a:blip>
                  <a:srcRect t="67507" r="8395"/>
                  <a:stretch/>
                </p:blipFill>
                <p:spPr bwMode="auto">
                  <a:xfrm rot="8688801">
                    <a:off x="6900870" y="4857778"/>
                    <a:ext cx="235085" cy="1108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/>
                </p:spPr>
              </p:pic>
              <p:pic>
                <p:nvPicPr>
                  <p:cNvPr id="317" name="Picture 16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1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prstClr val="black"/>
                      <a:srgbClr val="C00000">
                        <a:tint val="45000"/>
                        <a:satMod val="400000"/>
                      </a:srgbClr>
                    </a:duotone>
                    <a:extLst/>
                  </a:blip>
                  <a:srcRect t="67507" r="8395"/>
                  <a:stretch/>
                </p:blipFill>
                <p:spPr bwMode="auto">
                  <a:xfrm rot="1303704">
                    <a:off x="5107252" y="4923594"/>
                    <a:ext cx="223864" cy="1164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/>
                </p:spPr>
              </p:pic>
              <p:pic>
                <p:nvPicPr>
                  <p:cNvPr id="318" name="Picture 16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1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prstClr val="black"/>
                      <a:srgbClr val="C00000">
                        <a:tint val="45000"/>
                        <a:satMod val="400000"/>
                      </a:srgbClr>
                    </a:duotone>
                    <a:extLst/>
                  </a:blip>
                  <a:srcRect t="67507" r="8395"/>
                  <a:stretch/>
                </p:blipFill>
                <p:spPr bwMode="auto">
                  <a:xfrm rot="8636135">
                    <a:off x="6811517" y="4745057"/>
                    <a:ext cx="235085" cy="1108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/>
                </p:spPr>
              </p:pic>
              <p:pic>
                <p:nvPicPr>
                  <p:cNvPr id="319" name="Picture 16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9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prstClr val="black"/>
                      <a:srgbClr val="C00000">
                        <a:tint val="45000"/>
                        <a:satMod val="400000"/>
                      </a:srgbClr>
                    </a:duotone>
                    <a:extLst/>
                  </a:blip>
                  <a:srcRect t="67507" r="8395"/>
                  <a:stretch/>
                </p:blipFill>
                <p:spPr bwMode="auto">
                  <a:xfrm rot="980230">
                    <a:off x="5031963" y="5035973"/>
                    <a:ext cx="261898" cy="99517"/>
                  </a:xfrm>
                  <a:prstGeom prst="rect">
                    <a:avLst/>
                  </a:prstGeom>
                  <a:noFill/>
                  <a:ln>
                    <a:noFill/>
                  </a:ln>
                  <a:extLst/>
                </p:spPr>
              </p:pic>
              <p:pic>
                <p:nvPicPr>
                  <p:cNvPr id="320" name="Picture 16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9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prstClr val="black"/>
                      <a:srgbClr val="C00000">
                        <a:tint val="45000"/>
                        <a:satMod val="400000"/>
                      </a:srgbClr>
                    </a:duotone>
                    <a:extLst/>
                  </a:blip>
                  <a:srcRect t="67507" r="8395"/>
                  <a:stretch/>
                </p:blipFill>
                <p:spPr bwMode="auto">
                  <a:xfrm rot="2587641">
                    <a:off x="5331137" y="4624088"/>
                    <a:ext cx="261898" cy="99517"/>
                  </a:xfrm>
                  <a:prstGeom prst="rect">
                    <a:avLst/>
                  </a:prstGeom>
                  <a:noFill/>
                  <a:ln>
                    <a:noFill/>
                  </a:ln>
                  <a:extLst/>
                </p:spPr>
              </p:pic>
              <p:pic>
                <p:nvPicPr>
                  <p:cNvPr id="321" name="Picture 16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9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prstClr val="black"/>
                      <a:srgbClr val="C00000">
                        <a:tint val="45000"/>
                        <a:satMod val="400000"/>
                      </a:srgbClr>
                    </a:duotone>
                    <a:extLst/>
                  </a:blip>
                  <a:srcRect t="67507" r="8395"/>
                  <a:stretch/>
                </p:blipFill>
                <p:spPr bwMode="auto">
                  <a:xfrm rot="1729228">
                    <a:off x="5227453" y="4707104"/>
                    <a:ext cx="261898" cy="99517"/>
                  </a:xfrm>
                  <a:prstGeom prst="rect">
                    <a:avLst/>
                  </a:prstGeom>
                  <a:noFill/>
                  <a:ln>
                    <a:noFill/>
                  </a:ln>
                  <a:extLst/>
                </p:spPr>
              </p:pic>
              <p:pic>
                <p:nvPicPr>
                  <p:cNvPr id="322" name="Picture 16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1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prstClr val="black"/>
                      <a:srgbClr val="C00000">
                        <a:tint val="45000"/>
                        <a:satMod val="400000"/>
                      </a:srgbClr>
                    </a:duotone>
                    <a:extLst/>
                  </a:blip>
                  <a:srcRect t="67507" r="8395"/>
                  <a:stretch/>
                </p:blipFill>
                <p:spPr bwMode="auto">
                  <a:xfrm rot="18877392">
                    <a:off x="5135602" y="6071488"/>
                    <a:ext cx="235085" cy="1108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/>
                </p:spPr>
              </p:pic>
              <p:pic>
                <p:nvPicPr>
                  <p:cNvPr id="323" name="Picture 16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9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prstClr val="black"/>
                      <a:srgbClr val="C00000">
                        <a:tint val="45000"/>
                        <a:satMod val="400000"/>
                      </a:srgbClr>
                    </a:duotone>
                    <a:extLst/>
                  </a:blip>
                  <a:srcRect t="67507" r="8395"/>
                  <a:stretch/>
                </p:blipFill>
                <p:spPr bwMode="auto">
                  <a:xfrm rot="9120">
                    <a:off x="4951710" y="5508927"/>
                    <a:ext cx="261898" cy="99517"/>
                  </a:xfrm>
                  <a:prstGeom prst="rect">
                    <a:avLst/>
                  </a:prstGeom>
                  <a:noFill/>
                  <a:ln>
                    <a:noFill/>
                  </a:ln>
                  <a:extLst/>
                </p:spPr>
              </p:pic>
              <p:pic>
                <p:nvPicPr>
                  <p:cNvPr id="324" name="Picture 16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1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prstClr val="black"/>
                      <a:srgbClr val="C00000">
                        <a:tint val="45000"/>
                        <a:satMod val="400000"/>
                      </a:srgbClr>
                    </a:duotone>
                    <a:extLst/>
                  </a:blip>
                  <a:srcRect t="67507" r="8395"/>
                  <a:stretch/>
                </p:blipFill>
                <p:spPr bwMode="auto">
                  <a:xfrm rot="19423485">
                    <a:off x="5057709" y="5951769"/>
                    <a:ext cx="235085" cy="1108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/>
                </p:spPr>
              </p:pic>
              <p:pic>
                <p:nvPicPr>
                  <p:cNvPr id="325" name="Picture 16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1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prstClr val="black"/>
                      <a:srgbClr val="C00000">
                        <a:tint val="45000"/>
                        <a:satMod val="400000"/>
                      </a:srgbClr>
                    </a:duotone>
                    <a:extLst/>
                  </a:blip>
                  <a:srcRect t="67507" r="8395"/>
                  <a:stretch/>
                </p:blipFill>
                <p:spPr bwMode="auto">
                  <a:xfrm rot="15254088">
                    <a:off x="5737755" y="6504653"/>
                    <a:ext cx="235085" cy="1108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/>
                </p:spPr>
              </p:pic>
              <p:pic>
                <p:nvPicPr>
                  <p:cNvPr id="326" name="Picture 16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9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prstClr val="black"/>
                      <a:srgbClr val="C00000">
                        <a:tint val="45000"/>
                        <a:satMod val="400000"/>
                      </a:srgbClr>
                    </a:duotone>
                    <a:extLst/>
                  </a:blip>
                  <a:srcRect t="67507" r="8395"/>
                  <a:stretch/>
                </p:blipFill>
                <p:spPr bwMode="auto">
                  <a:xfrm rot="12103704">
                    <a:off x="6501327" y="6357322"/>
                    <a:ext cx="261898" cy="99517"/>
                  </a:xfrm>
                  <a:prstGeom prst="rect">
                    <a:avLst/>
                  </a:prstGeom>
                  <a:noFill/>
                  <a:ln>
                    <a:noFill/>
                  </a:ln>
                  <a:extLst/>
                </p:spPr>
              </p:pic>
              <p:pic>
                <p:nvPicPr>
                  <p:cNvPr id="327" name="Picture 16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prstClr val="black"/>
                      <a:srgbClr val="C00000">
                        <a:tint val="45000"/>
                        <a:satMod val="400000"/>
                      </a:srgbClr>
                    </a:duotone>
                    <a:extLst/>
                  </a:blip>
                  <a:srcRect r="8395"/>
                  <a:stretch/>
                </p:blipFill>
                <p:spPr bwMode="auto">
                  <a:xfrm rot="5029328">
                    <a:off x="6166812" y="4266111"/>
                    <a:ext cx="239902" cy="348199"/>
                  </a:xfrm>
                  <a:prstGeom prst="rect">
                    <a:avLst/>
                  </a:prstGeom>
                  <a:noFill/>
                  <a:ln>
                    <a:noFill/>
                  </a:ln>
                  <a:extLst/>
                </p:spPr>
              </p:pic>
              <p:pic>
                <p:nvPicPr>
                  <p:cNvPr id="328" name="Picture 16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1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prstClr val="black"/>
                      <a:srgbClr val="C00000">
                        <a:tint val="45000"/>
                        <a:satMod val="400000"/>
                      </a:srgbClr>
                    </a:duotone>
                    <a:extLst/>
                  </a:blip>
                  <a:srcRect t="67507" r="8395"/>
                  <a:stretch/>
                </p:blipFill>
                <p:spPr bwMode="auto">
                  <a:xfrm rot="4306537">
                    <a:off x="5538307" y="4453500"/>
                    <a:ext cx="235085" cy="1108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/>
                </p:spPr>
              </p:pic>
              <p:pic>
                <p:nvPicPr>
                  <p:cNvPr id="329" name="Picture 16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1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prstClr val="black"/>
                      <a:srgbClr val="C00000">
                        <a:tint val="45000"/>
                        <a:satMod val="400000"/>
                      </a:srgbClr>
                    </a:duotone>
                    <a:extLst/>
                  </a:blip>
                  <a:srcRect t="67507" r="8395"/>
                  <a:stretch/>
                </p:blipFill>
                <p:spPr bwMode="auto">
                  <a:xfrm rot="15358540">
                    <a:off x="5989059" y="6541460"/>
                    <a:ext cx="235085" cy="1108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/>
                </p:spPr>
              </p:pic>
              <p:pic>
                <p:nvPicPr>
                  <p:cNvPr id="330" name="Picture 16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9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prstClr val="black"/>
                      <a:srgbClr val="C00000">
                        <a:tint val="45000"/>
                        <a:satMod val="400000"/>
                      </a:srgbClr>
                    </a:duotone>
                    <a:extLst/>
                  </a:blip>
                  <a:srcRect t="67507" r="8395"/>
                  <a:stretch/>
                </p:blipFill>
                <p:spPr bwMode="auto">
                  <a:xfrm rot="1492865">
                    <a:off x="4970378" y="5197009"/>
                    <a:ext cx="261898" cy="99517"/>
                  </a:xfrm>
                  <a:prstGeom prst="rect">
                    <a:avLst/>
                  </a:prstGeom>
                  <a:noFill/>
                  <a:ln>
                    <a:noFill/>
                  </a:ln>
                  <a:extLst/>
                </p:spPr>
              </p:pic>
              <p:pic>
                <p:nvPicPr>
                  <p:cNvPr id="331" name="Picture 16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prstClr val="black"/>
                      <a:srgbClr val="C00000">
                        <a:tint val="45000"/>
                        <a:satMod val="400000"/>
                      </a:srgbClr>
                    </a:duotone>
                    <a:extLst/>
                  </a:blip>
                  <a:srcRect r="8395"/>
                  <a:stretch/>
                </p:blipFill>
                <p:spPr bwMode="auto">
                  <a:xfrm rot="4347990">
                    <a:off x="5743195" y="4303520"/>
                    <a:ext cx="239902" cy="348199"/>
                  </a:xfrm>
                  <a:prstGeom prst="rect">
                    <a:avLst/>
                  </a:prstGeom>
                  <a:noFill/>
                  <a:ln>
                    <a:noFill/>
                  </a:ln>
                  <a:extLst/>
                </p:spPr>
              </p:pic>
              <p:pic>
                <p:nvPicPr>
                  <p:cNvPr id="332" name="Picture 16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7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prstClr val="black"/>
                      <a:srgbClr val="C00000">
                        <a:tint val="45000"/>
                        <a:satMod val="400000"/>
                      </a:srgbClr>
                    </a:duotone>
                    <a:extLst/>
                  </a:blip>
                  <a:srcRect r="8395"/>
                  <a:stretch/>
                </p:blipFill>
                <p:spPr bwMode="auto">
                  <a:xfrm rot="21160848">
                    <a:off x="4955401" y="5637071"/>
                    <a:ext cx="267264" cy="312551"/>
                  </a:xfrm>
                  <a:prstGeom prst="rect">
                    <a:avLst/>
                  </a:prstGeom>
                  <a:noFill/>
                  <a:ln>
                    <a:noFill/>
                  </a:ln>
                  <a:extLst/>
                </p:spPr>
              </p:pic>
              <p:pic>
                <p:nvPicPr>
                  <p:cNvPr id="333" name="Picture 16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9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prstClr val="black"/>
                      <a:srgbClr val="C00000">
                        <a:tint val="45000"/>
                        <a:satMod val="400000"/>
                      </a:srgbClr>
                    </a:duotone>
                    <a:extLst/>
                  </a:blip>
                  <a:srcRect t="67507" r="8395"/>
                  <a:stretch/>
                </p:blipFill>
                <p:spPr bwMode="auto">
                  <a:xfrm rot="2587641">
                    <a:off x="5159929" y="4779888"/>
                    <a:ext cx="261898" cy="99517"/>
                  </a:xfrm>
                  <a:prstGeom prst="rect">
                    <a:avLst/>
                  </a:prstGeom>
                  <a:noFill/>
                  <a:ln>
                    <a:noFill/>
                  </a:ln>
                  <a:extLst/>
                </p:spPr>
              </p:pic>
              <p:pic>
                <p:nvPicPr>
                  <p:cNvPr id="334" name="Picture 16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9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prstClr val="black"/>
                      <a:srgbClr val="C00000">
                        <a:tint val="45000"/>
                        <a:satMod val="400000"/>
                      </a:srgbClr>
                    </a:duotone>
                    <a:extLst/>
                  </a:blip>
                  <a:srcRect t="67507" r="8395"/>
                  <a:stretch/>
                </p:blipFill>
                <p:spPr bwMode="auto">
                  <a:xfrm rot="9145417">
                    <a:off x="7030481" y="5277484"/>
                    <a:ext cx="275025" cy="94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/>
                </p:spPr>
              </p:pic>
              <p:pic>
                <p:nvPicPr>
                  <p:cNvPr id="335" name="Picture 16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9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prstClr val="black"/>
                      <a:srgbClr val="C00000">
                        <a:tint val="45000"/>
                        <a:satMod val="400000"/>
                      </a:srgbClr>
                    </a:duotone>
                    <a:extLst/>
                  </a:blip>
                  <a:srcRect t="67507" r="8395"/>
                  <a:stretch/>
                </p:blipFill>
                <p:spPr bwMode="auto">
                  <a:xfrm rot="9837256">
                    <a:off x="6998428" y="5101393"/>
                    <a:ext cx="261898" cy="99517"/>
                  </a:xfrm>
                  <a:prstGeom prst="rect">
                    <a:avLst/>
                  </a:prstGeom>
                  <a:noFill/>
                  <a:ln>
                    <a:noFill/>
                  </a:ln>
                  <a:extLst/>
                </p:spPr>
              </p:pic>
              <p:pic>
                <p:nvPicPr>
                  <p:cNvPr id="336" name="Picture 16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9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prstClr val="black"/>
                      <a:srgbClr val="C00000">
                        <a:tint val="45000"/>
                        <a:satMod val="400000"/>
                      </a:srgbClr>
                    </a:duotone>
                    <a:extLst/>
                  </a:blip>
                  <a:srcRect t="67507" r="8395"/>
                  <a:stretch/>
                </p:blipFill>
                <p:spPr bwMode="auto">
                  <a:xfrm rot="13629692">
                    <a:off x="6616203" y="6296215"/>
                    <a:ext cx="261898" cy="99517"/>
                  </a:xfrm>
                  <a:prstGeom prst="rect">
                    <a:avLst/>
                  </a:prstGeom>
                  <a:noFill/>
                  <a:ln>
                    <a:noFill/>
                  </a:ln>
                  <a:extLst/>
                </p:spPr>
              </p:pic>
              <p:pic>
                <p:nvPicPr>
                  <p:cNvPr id="337" name="Picture 16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9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prstClr val="black"/>
                      <a:srgbClr val="C00000">
                        <a:tint val="45000"/>
                        <a:satMod val="400000"/>
                      </a:srgbClr>
                    </a:duotone>
                    <a:extLst/>
                  </a:blip>
                  <a:srcRect t="67507" r="8395"/>
                  <a:stretch/>
                </p:blipFill>
                <p:spPr bwMode="auto">
                  <a:xfrm rot="9177194">
                    <a:off x="6686836" y="4643488"/>
                    <a:ext cx="275025" cy="94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/>
                </p:spPr>
              </p:pic>
              <p:pic>
                <p:nvPicPr>
                  <p:cNvPr id="338" name="Picture 16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9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prstClr val="black"/>
                      <a:srgbClr val="C00000">
                        <a:tint val="45000"/>
                        <a:satMod val="400000"/>
                      </a:srgbClr>
                    </a:duotone>
                    <a:extLst/>
                  </a:blip>
                  <a:srcRect t="67507" r="8395"/>
                  <a:stretch/>
                </p:blipFill>
                <p:spPr bwMode="auto">
                  <a:xfrm rot="408083">
                    <a:off x="4940796" y="5378184"/>
                    <a:ext cx="261898" cy="99517"/>
                  </a:xfrm>
                  <a:prstGeom prst="rect">
                    <a:avLst/>
                  </a:prstGeom>
                  <a:noFill/>
                  <a:ln>
                    <a:noFill/>
                  </a:ln>
                  <a:extLst/>
                </p:spPr>
              </p:pic>
              <p:pic>
                <p:nvPicPr>
                  <p:cNvPr id="339" name="Picture 16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1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prstClr val="black"/>
                      <a:srgbClr val="C00000">
                        <a:tint val="45000"/>
                        <a:satMod val="400000"/>
                      </a:srgbClr>
                    </a:duotone>
                    <a:extLst/>
                  </a:blip>
                  <a:srcRect t="67507" r="8395"/>
                  <a:stretch/>
                </p:blipFill>
                <p:spPr bwMode="auto">
                  <a:xfrm rot="16812112">
                    <a:off x="6121589" y="6523293"/>
                    <a:ext cx="235085" cy="1108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/>
                </p:spPr>
              </p:pic>
              <p:pic>
                <p:nvPicPr>
                  <p:cNvPr id="340" name="Picture 16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1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prstClr val="black"/>
                      <a:srgbClr val="C00000">
                        <a:tint val="45000"/>
                        <a:satMod val="400000"/>
                      </a:srgbClr>
                    </a:duotone>
                    <a:extLst/>
                  </a:blip>
                  <a:srcRect t="67507" r="8395"/>
                  <a:stretch/>
                </p:blipFill>
                <p:spPr bwMode="auto">
                  <a:xfrm rot="18877392">
                    <a:off x="5612146" y="6431907"/>
                    <a:ext cx="235085" cy="1108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/>
                </p:spPr>
              </p:pic>
              <p:pic>
                <p:nvPicPr>
                  <p:cNvPr id="341" name="Picture 16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1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prstClr val="black"/>
                      <a:srgbClr val="C00000">
                        <a:tint val="45000"/>
                        <a:satMod val="400000"/>
                      </a:srgbClr>
                    </a:duotone>
                    <a:extLst/>
                  </a:blip>
                  <a:srcRect t="67507" r="8395"/>
                  <a:stretch/>
                </p:blipFill>
                <p:spPr bwMode="auto">
                  <a:xfrm rot="18877392">
                    <a:off x="5247745" y="6191332"/>
                    <a:ext cx="235085" cy="1108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/>
                </p:spPr>
              </p:pic>
              <p:pic>
                <p:nvPicPr>
                  <p:cNvPr id="342" name="Picture 16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1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prstClr val="black"/>
                      <a:srgbClr val="C00000">
                        <a:tint val="45000"/>
                        <a:satMod val="400000"/>
                      </a:srgbClr>
                    </a:duotone>
                    <a:extLst/>
                  </a:blip>
                  <a:srcRect t="67507" r="8395"/>
                  <a:stretch/>
                </p:blipFill>
                <p:spPr bwMode="auto">
                  <a:xfrm rot="18877392">
                    <a:off x="5372520" y="6323962"/>
                    <a:ext cx="235085" cy="1108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/>
                </p:spPr>
              </p:pic>
              <p:pic>
                <p:nvPicPr>
                  <p:cNvPr id="343" name="Picture 16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prstClr val="black"/>
                      <a:srgbClr val="C00000">
                        <a:tint val="45000"/>
                        <a:satMod val="400000"/>
                      </a:srgbClr>
                    </a:duotone>
                    <a:extLst/>
                  </a:blip>
                  <a:srcRect r="8395"/>
                  <a:stretch/>
                </p:blipFill>
                <p:spPr bwMode="auto">
                  <a:xfrm rot="7048265">
                    <a:off x="6520832" y="4362246"/>
                    <a:ext cx="239902" cy="348199"/>
                  </a:xfrm>
                  <a:prstGeom prst="rect">
                    <a:avLst/>
                  </a:prstGeom>
                  <a:noFill/>
                  <a:ln>
                    <a:noFill/>
                  </a:ln>
                  <a:extLst/>
                </p:spPr>
              </p:pic>
              <p:pic>
                <p:nvPicPr>
                  <p:cNvPr id="344" name="Picture 16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9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prstClr val="black"/>
                      <a:srgbClr val="C00000">
                        <a:tint val="45000"/>
                        <a:satMod val="400000"/>
                      </a:srgbClr>
                    </a:duotone>
                    <a:extLst/>
                  </a:blip>
                  <a:srcRect t="67507" r="8395"/>
                  <a:stretch/>
                </p:blipFill>
                <p:spPr bwMode="auto">
                  <a:xfrm rot="2587641">
                    <a:off x="5411326" y="4542891"/>
                    <a:ext cx="261898" cy="99517"/>
                  </a:xfrm>
                  <a:prstGeom prst="rect">
                    <a:avLst/>
                  </a:prstGeom>
                  <a:noFill/>
                  <a:ln>
                    <a:noFill/>
                  </a:ln>
                  <a:extLst/>
                </p:spPr>
              </p:pic>
            </p:grpSp>
          </p:grpSp>
          <p:sp>
            <p:nvSpPr>
              <p:cNvPr id="305" name="219 Rectángulo"/>
              <p:cNvSpPr>
                <a:spLocks noChangeArrowheads="1"/>
              </p:cNvSpPr>
              <p:nvPr/>
            </p:nvSpPr>
            <p:spPr bwMode="auto">
              <a:xfrm>
                <a:off x="5810001" y="5161000"/>
                <a:ext cx="81451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s-ES_tradnl" altLang="es-ES" sz="14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rPr>
                  <a:t>Olive oil </a:t>
                </a:r>
                <a:endParaRPr lang="es-ES" altLang="es-ES" sz="3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endParaRPr>
              </a:p>
            </p:txBody>
          </p:sp>
        </p:grpSp>
        <p:grpSp>
          <p:nvGrpSpPr>
            <p:cNvPr id="88" name="Grupo 43"/>
            <p:cNvGrpSpPr>
              <a:grpSpLocks/>
            </p:cNvGrpSpPr>
            <p:nvPr/>
          </p:nvGrpSpPr>
          <p:grpSpPr bwMode="auto">
            <a:xfrm>
              <a:off x="6408744" y="4638674"/>
              <a:ext cx="2138244" cy="1916981"/>
              <a:chOff x="8529231" y="4375307"/>
              <a:chExt cx="2139000" cy="1917346"/>
            </a:xfrm>
          </p:grpSpPr>
          <p:grpSp>
            <p:nvGrpSpPr>
              <p:cNvPr id="230" name="Grupo 41"/>
              <p:cNvGrpSpPr>
                <a:grpSpLocks/>
              </p:cNvGrpSpPr>
              <p:nvPr/>
            </p:nvGrpSpPr>
            <p:grpSpPr bwMode="auto">
              <a:xfrm>
                <a:off x="8529231" y="4375307"/>
                <a:ext cx="2139000" cy="1917346"/>
                <a:chOff x="7889907" y="4411032"/>
                <a:chExt cx="2013190" cy="1917346"/>
              </a:xfrm>
            </p:grpSpPr>
            <p:grpSp>
              <p:nvGrpSpPr>
                <p:cNvPr id="232" name="Grupo 40"/>
                <p:cNvGrpSpPr>
                  <a:grpSpLocks/>
                </p:cNvGrpSpPr>
                <p:nvPr/>
              </p:nvGrpSpPr>
              <p:grpSpPr bwMode="auto">
                <a:xfrm>
                  <a:off x="7889907" y="4411032"/>
                  <a:ext cx="2013190" cy="1917346"/>
                  <a:chOff x="7889907" y="4411032"/>
                  <a:chExt cx="2013190" cy="1917346"/>
                </a:xfrm>
              </p:grpSpPr>
              <p:grpSp>
                <p:nvGrpSpPr>
                  <p:cNvPr id="242" name="Grupo 39"/>
                  <p:cNvGrpSpPr>
                    <a:grpSpLocks/>
                  </p:cNvGrpSpPr>
                  <p:nvPr/>
                </p:nvGrpSpPr>
                <p:grpSpPr bwMode="auto">
                  <a:xfrm>
                    <a:off x="7936802" y="4588599"/>
                    <a:ext cx="1966295" cy="1739779"/>
                    <a:chOff x="7936865" y="4588599"/>
                    <a:chExt cx="1864896" cy="1638323"/>
                  </a:xfrm>
                </p:grpSpPr>
                <p:sp>
                  <p:nvSpPr>
                    <p:cNvPr id="258" name="Oval 4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054076" y="4588599"/>
                      <a:ext cx="1437783" cy="147162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CC00"/>
                        </a:gs>
                        <a:gs pos="100000">
                          <a:srgbClr val="765E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FFCC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 eaLnBrk="1" hangingPunct="1"/>
                      <a:endParaRPr lang="es-ES" altLang="es-ES">
                        <a:solidFill>
                          <a:srgbClr val="000000"/>
                        </a:solidFill>
                        <a:latin typeface="Gill Sans"/>
                        <a:ea typeface="ヒラギノ角ゴ ProN W3"/>
                        <a:cs typeface="ヒラギノ角ゴ ProN W3"/>
                        <a:sym typeface="Gill Sans"/>
                      </a:endParaRPr>
                    </a:p>
                  </p:txBody>
                </p:sp>
                <p:sp>
                  <p:nvSpPr>
                    <p:cNvPr id="259" name="819 Forma libre"/>
                    <p:cNvSpPr/>
                    <p:nvPr/>
                  </p:nvSpPr>
                  <p:spPr bwMode="auto">
                    <a:xfrm rot="4595443">
                      <a:off x="8819256" y="5935157"/>
                      <a:ext cx="181598" cy="303873"/>
                    </a:xfrm>
                    <a:custGeom>
                      <a:avLst/>
                      <a:gdLst>
                        <a:gd name="connsiteX0" fmla="*/ 157162 w 391068"/>
                        <a:gd name="connsiteY0" fmla="*/ 0 h 586085"/>
                        <a:gd name="connsiteX1" fmla="*/ 385762 w 391068"/>
                        <a:gd name="connsiteY1" fmla="*/ 85725 h 586085"/>
                        <a:gd name="connsiteX2" fmla="*/ 371475 w 391068"/>
                        <a:gd name="connsiteY2" fmla="*/ 128587 h 586085"/>
                        <a:gd name="connsiteX3" fmla="*/ 328612 w 391068"/>
                        <a:gd name="connsiteY3" fmla="*/ 142875 h 586085"/>
                        <a:gd name="connsiteX4" fmla="*/ 171450 w 391068"/>
                        <a:gd name="connsiteY4" fmla="*/ 157162 h 586085"/>
                        <a:gd name="connsiteX5" fmla="*/ 228600 w 391068"/>
                        <a:gd name="connsiteY5" fmla="*/ 171450 h 586085"/>
                        <a:gd name="connsiteX6" fmla="*/ 271462 w 391068"/>
                        <a:gd name="connsiteY6" fmla="*/ 185737 h 586085"/>
                        <a:gd name="connsiteX7" fmla="*/ 171450 w 391068"/>
                        <a:gd name="connsiteY7" fmla="*/ 200025 h 586085"/>
                        <a:gd name="connsiteX8" fmla="*/ 128587 w 391068"/>
                        <a:gd name="connsiteY8" fmla="*/ 214312 h 586085"/>
                        <a:gd name="connsiteX9" fmla="*/ 0 w 391068"/>
                        <a:gd name="connsiteY9" fmla="*/ 242887 h 586085"/>
                        <a:gd name="connsiteX10" fmla="*/ 42862 w 391068"/>
                        <a:gd name="connsiteY10" fmla="*/ 257175 h 586085"/>
                        <a:gd name="connsiteX11" fmla="*/ 128587 w 391068"/>
                        <a:gd name="connsiteY11" fmla="*/ 271462 h 586085"/>
                        <a:gd name="connsiteX12" fmla="*/ 200025 w 391068"/>
                        <a:gd name="connsiteY12" fmla="*/ 357187 h 586085"/>
                        <a:gd name="connsiteX13" fmla="*/ 157162 w 391068"/>
                        <a:gd name="connsiteY13" fmla="*/ 371475 h 586085"/>
                        <a:gd name="connsiteX14" fmla="*/ 14287 w 391068"/>
                        <a:gd name="connsiteY14" fmla="*/ 385762 h 586085"/>
                        <a:gd name="connsiteX15" fmla="*/ 28575 w 391068"/>
                        <a:gd name="connsiteY15" fmla="*/ 457200 h 586085"/>
                        <a:gd name="connsiteX16" fmla="*/ 100012 w 391068"/>
                        <a:gd name="connsiteY16" fmla="*/ 514350 h 586085"/>
                        <a:gd name="connsiteX17" fmla="*/ 128587 w 391068"/>
                        <a:gd name="connsiteY17" fmla="*/ 557212 h 586085"/>
                        <a:gd name="connsiteX18" fmla="*/ 57150 w 391068"/>
                        <a:gd name="connsiteY18" fmla="*/ 585787 h 5860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391068" h="586085">
                          <a:moveTo>
                            <a:pt x="157162" y="0"/>
                          </a:moveTo>
                          <a:cubicBezTo>
                            <a:pt x="250329" y="155275"/>
                            <a:pt x="131293" y="902"/>
                            <a:pt x="385762" y="85725"/>
                          </a:cubicBezTo>
                          <a:cubicBezTo>
                            <a:pt x="400049" y="90487"/>
                            <a:pt x="382124" y="117938"/>
                            <a:pt x="371475" y="128587"/>
                          </a:cubicBezTo>
                          <a:cubicBezTo>
                            <a:pt x="360826" y="139236"/>
                            <a:pt x="343521" y="140745"/>
                            <a:pt x="328612" y="142875"/>
                          </a:cubicBezTo>
                          <a:cubicBezTo>
                            <a:pt x="276537" y="150314"/>
                            <a:pt x="223837" y="152400"/>
                            <a:pt x="171450" y="157162"/>
                          </a:cubicBezTo>
                          <a:cubicBezTo>
                            <a:pt x="190500" y="161925"/>
                            <a:pt x="209719" y="166055"/>
                            <a:pt x="228600" y="171450"/>
                          </a:cubicBezTo>
                          <a:cubicBezTo>
                            <a:pt x="243081" y="175587"/>
                            <a:pt x="284932" y="179002"/>
                            <a:pt x="271462" y="185737"/>
                          </a:cubicBezTo>
                          <a:cubicBezTo>
                            <a:pt x="241341" y="200797"/>
                            <a:pt x="204787" y="195262"/>
                            <a:pt x="171450" y="200025"/>
                          </a:cubicBezTo>
                          <a:cubicBezTo>
                            <a:pt x="157162" y="204787"/>
                            <a:pt x="143068" y="210175"/>
                            <a:pt x="128587" y="214312"/>
                          </a:cubicBezTo>
                          <a:cubicBezTo>
                            <a:pt x="81496" y="227767"/>
                            <a:pt x="49118" y="233064"/>
                            <a:pt x="0" y="242887"/>
                          </a:cubicBezTo>
                          <a:cubicBezTo>
                            <a:pt x="14287" y="247650"/>
                            <a:pt x="28160" y="253908"/>
                            <a:pt x="42862" y="257175"/>
                          </a:cubicBezTo>
                          <a:cubicBezTo>
                            <a:pt x="71141" y="263459"/>
                            <a:pt x="102115" y="259697"/>
                            <a:pt x="128587" y="271462"/>
                          </a:cubicBezTo>
                          <a:cubicBezTo>
                            <a:pt x="154641" y="283042"/>
                            <a:pt x="184844" y="334416"/>
                            <a:pt x="200025" y="357187"/>
                          </a:cubicBezTo>
                          <a:cubicBezTo>
                            <a:pt x="185737" y="361950"/>
                            <a:pt x="172047" y="369185"/>
                            <a:pt x="157162" y="371475"/>
                          </a:cubicBezTo>
                          <a:cubicBezTo>
                            <a:pt x="109856" y="378753"/>
                            <a:pt x="54111" y="359213"/>
                            <a:pt x="14287" y="385762"/>
                          </a:cubicBezTo>
                          <a:cubicBezTo>
                            <a:pt x="-5919" y="399233"/>
                            <a:pt x="20048" y="434462"/>
                            <a:pt x="28575" y="457200"/>
                          </a:cubicBezTo>
                          <a:cubicBezTo>
                            <a:pt x="47039" y="506438"/>
                            <a:pt x="57055" y="500030"/>
                            <a:pt x="100012" y="514350"/>
                          </a:cubicBezTo>
                          <a:cubicBezTo>
                            <a:pt x="109537" y="528637"/>
                            <a:pt x="131954" y="540374"/>
                            <a:pt x="128587" y="557212"/>
                          </a:cubicBezTo>
                          <a:cubicBezTo>
                            <a:pt x="121815" y="591071"/>
                            <a:pt x="78481" y="585787"/>
                            <a:pt x="57150" y="585787"/>
                          </a:cubicBezTo>
                        </a:path>
                      </a:pathLst>
                    </a:custGeom>
                    <a:noFill/>
                    <a:ln w="254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/>
                    <a:lstStyle/>
                    <a:p>
                      <a:pPr algn="ctr" eaLnBrk="1" hangingPunct="1">
                        <a:defRPr/>
                      </a:pPr>
                      <a:endParaRPr lang="es-ES" sz="3201"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p:txBody>
                </p:sp>
                <p:grpSp>
                  <p:nvGrpSpPr>
                    <p:cNvPr id="260" name="434 Grupo"/>
                    <p:cNvGrpSpPr>
                      <a:grpSpLocks/>
                    </p:cNvGrpSpPr>
                    <p:nvPr/>
                  </p:nvGrpSpPr>
                  <p:grpSpPr bwMode="auto">
                    <a:xfrm rot="1808972">
                      <a:off x="9206035" y="5142564"/>
                      <a:ext cx="280166" cy="1084358"/>
                      <a:chOff x="5543208" y="2427165"/>
                      <a:chExt cx="1582646" cy="2789793"/>
                    </a:xfrm>
                  </p:grpSpPr>
                  <p:sp>
                    <p:nvSpPr>
                      <p:cNvPr id="294" name="177 Forma libre"/>
                      <p:cNvSpPr/>
                      <p:nvPr/>
                    </p:nvSpPr>
                    <p:spPr bwMode="auto">
                      <a:xfrm>
                        <a:off x="6308189" y="2787590"/>
                        <a:ext cx="385970" cy="592999"/>
                      </a:xfrm>
                      <a:custGeom>
                        <a:avLst/>
                        <a:gdLst>
                          <a:gd name="connsiteX0" fmla="*/ 157162 w 391068"/>
                          <a:gd name="connsiteY0" fmla="*/ 0 h 586085"/>
                          <a:gd name="connsiteX1" fmla="*/ 385762 w 391068"/>
                          <a:gd name="connsiteY1" fmla="*/ 85725 h 586085"/>
                          <a:gd name="connsiteX2" fmla="*/ 371475 w 391068"/>
                          <a:gd name="connsiteY2" fmla="*/ 128587 h 586085"/>
                          <a:gd name="connsiteX3" fmla="*/ 328612 w 391068"/>
                          <a:gd name="connsiteY3" fmla="*/ 142875 h 586085"/>
                          <a:gd name="connsiteX4" fmla="*/ 171450 w 391068"/>
                          <a:gd name="connsiteY4" fmla="*/ 157162 h 586085"/>
                          <a:gd name="connsiteX5" fmla="*/ 228600 w 391068"/>
                          <a:gd name="connsiteY5" fmla="*/ 171450 h 586085"/>
                          <a:gd name="connsiteX6" fmla="*/ 271462 w 391068"/>
                          <a:gd name="connsiteY6" fmla="*/ 185737 h 586085"/>
                          <a:gd name="connsiteX7" fmla="*/ 171450 w 391068"/>
                          <a:gd name="connsiteY7" fmla="*/ 200025 h 586085"/>
                          <a:gd name="connsiteX8" fmla="*/ 128587 w 391068"/>
                          <a:gd name="connsiteY8" fmla="*/ 214312 h 586085"/>
                          <a:gd name="connsiteX9" fmla="*/ 0 w 391068"/>
                          <a:gd name="connsiteY9" fmla="*/ 242887 h 586085"/>
                          <a:gd name="connsiteX10" fmla="*/ 42862 w 391068"/>
                          <a:gd name="connsiteY10" fmla="*/ 257175 h 586085"/>
                          <a:gd name="connsiteX11" fmla="*/ 128587 w 391068"/>
                          <a:gd name="connsiteY11" fmla="*/ 271462 h 586085"/>
                          <a:gd name="connsiteX12" fmla="*/ 200025 w 391068"/>
                          <a:gd name="connsiteY12" fmla="*/ 357187 h 586085"/>
                          <a:gd name="connsiteX13" fmla="*/ 157162 w 391068"/>
                          <a:gd name="connsiteY13" fmla="*/ 371475 h 586085"/>
                          <a:gd name="connsiteX14" fmla="*/ 14287 w 391068"/>
                          <a:gd name="connsiteY14" fmla="*/ 385762 h 586085"/>
                          <a:gd name="connsiteX15" fmla="*/ 28575 w 391068"/>
                          <a:gd name="connsiteY15" fmla="*/ 457200 h 586085"/>
                          <a:gd name="connsiteX16" fmla="*/ 100012 w 391068"/>
                          <a:gd name="connsiteY16" fmla="*/ 514350 h 586085"/>
                          <a:gd name="connsiteX17" fmla="*/ 128587 w 391068"/>
                          <a:gd name="connsiteY17" fmla="*/ 557212 h 586085"/>
                          <a:gd name="connsiteX18" fmla="*/ 57150 w 391068"/>
                          <a:gd name="connsiteY18" fmla="*/ 585787 h 58608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</a:cxnLst>
                        <a:rect l="l" t="t" r="r" b="b"/>
                        <a:pathLst>
                          <a:path w="391068" h="586085">
                            <a:moveTo>
                              <a:pt x="157162" y="0"/>
                            </a:moveTo>
                            <a:cubicBezTo>
                              <a:pt x="250329" y="155275"/>
                              <a:pt x="131293" y="902"/>
                              <a:pt x="385762" y="85725"/>
                            </a:cubicBezTo>
                            <a:cubicBezTo>
                              <a:pt x="400049" y="90487"/>
                              <a:pt x="382124" y="117938"/>
                              <a:pt x="371475" y="128587"/>
                            </a:cubicBezTo>
                            <a:cubicBezTo>
                              <a:pt x="360826" y="139236"/>
                              <a:pt x="343521" y="140745"/>
                              <a:pt x="328612" y="142875"/>
                            </a:cubicBezTo>
                            <a:cubicBezTo>
                              <a:pt x="276537" y="150314"/>
                              <a:pt x="223837" y="152400"/>
                              <a:pt x="171450" y="157162"/>
                            </a:cubicBezTo>
                            <a:cubicBezTo>
                              <a:pt x="190500" y="161925"/>
                              <a:pt x="209719" y="166055"/>
                              <a:pt x="228600" y="171450"/>
                            </a:cubicBezTo>
                            <a:cubicBezTo>
                              <a:pt x="243081" y="175587"/>
                              <a:pt x="284932" y="179002"/>
                              <a:pt x="271462" y="185737"/>
                            </a:cubicBezTo>
                            <a:cubicBezTo>
                              <a:pt x="241341" y="200797"/>
                              <a:pt x="204787" y="195262"/>
                              <a:pt x="171450" y="200025"/>
                            </a:cubicBezTo>
                            <a:cubicBezTo>
                              <a:pt x="157162" y="204787"/>
                              <a:pt x="143068" y="210175"/>
                              <a:pt x="128587" y="214312"/>
                            </a:cubicBezTo>
                            <a:cubicBezTo>
                              <a:pt x="81496" y="227767"/>
                              <a:pt x="49118" y="233064"/>
                              <a:pt x="0" y="242887"/>
                            </a:cubicBezTo>
                            <a:cubicBezTo>
                              <a:pt x="14287" y="247650"/>
                              <a:pt x="28160" y="253908"/>
                              <a:pt x="42862" y="257175"/>
                            </a:cubicBezTo>
                            <a:cubicBezTo>
                              <a:pt x="71141" y="263459"/>
                              <a:pt x="102115" y="259697"/>
                              <a:pt x="128587" y="271462"/>
                            </a:cubicBezTo>
                            <a:cubicBezTo>
                              <a:pt x="154641" y="283042"/>
                              <a:pt x="184844" y="334416"/>
                              <a:pt x="200025" y="357187"/>
                            </a:cubicBezTo>
                            <a:cubicBezTo>
                              <a:pt x="185737" y="361950"/>
                              <a:pt x="172047" y="369185"/>
                              <a:pt x="157162" y="371475"/>
                            </a:cubicBezTo>
                            <a:cubicBezTo>
                              <a:pt x="109856" y="378753"/>
                              <a:pt x="54111" y="359213"/>
                              <a:pt x="14287" y="385762"/>
                            </a:cubicBezTo>
                            <a:cubicBezTo>
                              <a:pt x="-5919" y="399233"/>
                              <a:pt x="20048" y="434462"/>
                              <a:pt x="28575" y="457200"/>
                            </a:cubicBezTo>
                            <a:cubicBezTo>
                              <a:pt x="47039" y="506438"/>
                              <a:pt x="57055" y="500030"/>
                              <a:pt x="100012" y="514350"/>
                            </a:cubicBezTo>
                            <a:cubicBezTo>
                              <a:pt x="109537" y="528637"/>
                              <a:pt x="131954" y="540374"/>
                              <a:pt x="128587" y="557212"/>
                            </a:cubicBezTo>
                            <a:cubicBezTo>
                              <a:pt x="121815" y="591071"/>
                              <a:pt x="78481" y="585787"/>
                              <a:pt x="57150" y="585787"/>
                            </a:cubicBezTo>
                          </a:path>
                        </a:pathLst>
                      </a:custGeom>
                      <a:noFill/>
                      <a:ln w="25400" cap="flat" cmpd="sng" algn="ctr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/>
                    </p:spPr>
                    <p:txBody>
                      <a:bodyPr/>
                      <a:lstStyle/>
                      <a:p>
                        <a:pPr algn="ctr" eaLnBrk="1" hangingPunct="1">
                          <a:defRPr/>
                        </a:pPr>
                        <a:endParaRPr lang="es-ES" sz="3201"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endParaRPr>
                      </a:p>
                    </p:txBody>
                  </p:sp>
                  <p:sp>
                    <p:nvSpPr>
                      <p:cNvPr id="295" name="178 Forma libre"/>
                      <p:cNvSpPr/>
                      <p:nvPr/>
                    </p:nvSpPr>
                    <p:spPr bwMode="auto">
                      <a:xfrm rot="4767875">
                        <a:off x="6641703" y="3379417"/>
                        <a:ext cx="389343" cy="578959"/>
                      </a:xfrm>
                      <a:custGeom>
                        <a:avLst/>
                        <a:gdLst>
                          <a:gd name="connsiteX0" fmla="*/ 157162 w 391068"/>
                          <a:gd name="connsiteY0" fmla="*/ 0 h 586085"/>
                          <a:gd name="connsiteX1" fmla="*/ 385762 w 391068"/>
                          <a:gd name="connsiteY1" fmla="*/ 85725 h 586085"/>
                          <a:gd name="connsiteX2" fmla="*/ 371475 w 391068"/>
                          <a:gd name="connsiteY2" fmla="*/ 128587 h 586085"/>
                          <a:gd name="connsiteX3" fmla="*/ 328612 w 391068"/>
                          <a:gd name="connsiteY3" fmla="*/ 142875 h 586085"/>
                          <a:gd name="connsiteX4" fmla="*/ 171450 w 391068"/>
                          <a:gd name="connsiteY4" fmla="*/ 157162 h 586085"/>
                          <a:gd name="connsiteX5" fmla="*/ 228600 w 391068"/>
                          <a:gd name="connsiteY5" fmla="*/ 171450 h 586085"/>
                          <a:gd name="connsiteX6" fmla="*/ 271462 w 391068"/>
                          <a:gd name="connsiteY6" fmla="*/ 185737 h 586085"/>
                          <a:gd name="connsiteX7" fmla="*/ 171450 w 391068"/>
                          <a:gd name="connsiteY7" fmla="*/ 200025 h 586085"/>
                          <a:gd name="connsiteX8" fmla="*/ 128587 w 391068"/>
                          <a:gd name="connsiteY8" fmla="*/ 214312 h 586085"/>
                          <a:gd name="connsiteX9" fmla="*/ 0 w 391068"/>
                          <a:gd name="connsiteY9" fmla="*/ 242887 h 586085"/>
                          <a:gd name="connsiteX10" fmla="*/ 42862 w 391068"/>
                          <a:gd name="connsiteY10" fmla="*/ 257175 h 586085"/>
                          <a:gd name="connsiteX11" fmla="*/ 128587 w 391068"/>
                          <a:gd name="connsiteY11" fmla="*/ 271462 h 586085"/>
                          <a:gd name="connsiteX12" fmla="*/ 200025 w 391068"/>
                          <a:gd name="connsiteY12" fmla="*/ 357187 h 586085"/>
                          <a:gd name="connsiteX13" fmla="*/ 157162 w 391068"/>
                          <a:gd name="connsiteY13" fmla="*/ 371475 h 586085"/>
                          <a:gd name="connsiteX14" fmla="*/ 14287 w 391068"/>
                          <a:gd name="connsiteY14" fmla="*/ 385762 h 586085"/>
                          <a:gd name="connsiteX15" fmla="*/ 28575 w 391068"/>
                          <a:gd name="connsiteY15" fmla="*/ 457200 h 586085"/>
                          <a:gd name="connsiteX16" fmla="*/ 100012 w 391068"/>
                          <a:gd name="connsiteY16" fmla="*/ 514350 h 586085"/>
                          <a:gd name="connsiteX17" fmla="*/ 128587 w 391068"/>
                          <a:gd name="connsiteY17" fmla="*/ 557212 h 586085"/>
                          <a:gd name="connsiteX18" fmla="*/ 57150 w 391068"/>
                          <a:gd name="connsiteY18" fmla="*/ 585787 h 58608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</a:cxnLst>
                        <a:rect l="l" t="t" r="r" b="b"/>
                        <a:pathLst>
                          <a:path w="391068" h="586085">
                            <a:moveTo>
                              <a:pt x="157162" y="0"/>
                            </a:moveTo>
                            <a:cubicBezTo>
                              <a:pt x="250329" y="155275"/>
                              <a:pt x="131293" y="902"/>
                              <a:pt x="385762" y="85725"/>
                            </a:cubicBezTo>
                            <a:cubicBezTo>
                              <a:pt x="400049" y="90487"/>
                              <a:pt x="382124" y="117938"/>
                              <a:pt x="371475" y="128587"/>
                            </a:cubicBezTo>
                            <a:cubicBezTo>
                              <a:pt x="360826" y="139236"/>
                              <a:pt x="343521" y="140745"/>
                              <a:pt x="328612" y="142875"/>
                            </a:cubicBezTo>
                            <a:cubicBezTo>
                              <a:pt x="276537" y="150314"/>
                              <a:pt x="223837" y="152400"/>
                              <a:pt x="171450" y="157162"/>
                            </a:cubicBezTo>
                            <a:cubicBezTo>
                              <a:pt x="190500" y="161925"/>
                              <a:pt x="209719" y="166055"/>
                              <a:pt x="228600" y="171450"/>
                            </a:cubicBezTo>
                            <a:cubicBezTo>
                              <a:pt x="243081" y="175587"/>
                              <a:pt x="284932" y="179002"/>
                              <a:pt x="271462" y="185737"/>
                            </a:cubicBezTo>
                            <a:cubicBezTo>
                              <a:pt x="241341" y="200797"/>
                              <a:pt x="204787" y="195262"/>
                              <a:pt x="171450" y="200025"/>
                            </a:cubicBezTo>
                            <a:cubicBezTo>
                              <a:pt x="157162" y="204787"/>
                              <a:pt x="143068" y="210175"/>
                              <a:pt x="128587" y="214312"/>
                            </a:cubicBezTo>
                            <a:cubicBezTo>
                              <a:pt x="81496" y="227767"/>
                              <a:pt x="49118" y="233064"/>
                              <a:pt x="0" y="242887"/>
                            </a:cubicBezTo>
                            <a:cubicBezTo>
                              <a:pt x="14287" y="247650"/>
                              <a:pt x="28160" y="253908"/>
                              <a:pt x="42862" y="257175"/>
                            </a:cubicBezTo>
                            <a:cubicBezTo>
                              <a:pt x="71141" y="263459"/>
                              <a:pt x="102115" y="259697"/>
                              <a:pt x="128587" y="271462"/>
                            </a:cubicBezTo>
                            <a:cubicBezTo>
                              <a:pt x="154641" y="283042"/>
                              <a:pt x="184844" y="334416"/>
                              <a:pt x="200025" y="357187"/>
                            </a:cubicBezTo>
                            <a:cubicBezTo>
                              <a:pt x="185737" y="361950"/>
                              <a:pt x="172047" y="369185"/>
                              <a:pt x="157162" y="371475"/>
                            </a:cubicBezTo>
                            <a:cubicBezTo>
                              <a:pt x="109856" y="378753"/>
                              <a:pt x="54111" y="359213"/>
                              <a:pt x="14287" y="385762"/>
                            </a:cubicBezTo>
                            <a:cubicBezTo>
                              <a:pt x="-5919" y="399233"/>
                              <a:pt x="20048" y="434462"/>
                              <a:pt x="28575" y="457200"/>
                            </a:cubicBezTo>
                            <a:cubicBezTo>
                              <a:pt x="47039" y="506438"/>
                              <a:pt x="57055" y="500030"/>
                              <a:pt x="100012" y="514350"/>
                            </a:cubicBezTo>
                            <a:cubicBezTo>
                              <a:pt x="109537" y="528637"/>
                              <a:pt x="131954" y="540374"/>
                              <a:pt x="128587" y="557212"/>
                            </a:cubicBezTo>
                            <a:cubicBezTo>
                              <a:pt x="121815" y="591071"/>
                              <a:pt x="78481" y="585787"/>
                              <a:pt x="57150" y="585787"/>
                            </a:cubicBezTo>
                          </a:path>
                        </a:pathLst>
                      </a:custGeom>
                      <a:noFill/>
                      <a:ln w="25400" cap="flat" cmpd="sng" algn="ctr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/>
                    </p:spPr>
                    <p:txBody>
                      <a:bodyPr/>
                      <a:lstStyle/>
                      <a:p>
                        <a:pPr algn="ctr" eaLnBrk="1" hangingPunct="1">
                          <a:defRPr/>
                        </a:pPr>
                        <a:endParaRPr lang="es-ES" sz="3201"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endParaRPr>
                      </a:p>
                    </p:txBody>
                  </p:sp>
                  <p:sp>
                    <p:nvSpPr>
                      <p:cNvPr id="296" name="179 Forma libre"/>
                      <p:cNvSpPr/>
                      <p:nvPr/>
                    </p:nvSpPr>
                    <p:spPr bwMode="auto">
                      <a:xfrm rot="16808100">
                        <a:off x="5643092" y="4727731"/>
                        <a:ext cx="389343" cy="589112"/>
                      </a:xfrm>
                      <a:custGeom>
                        <a:avLst/>
                        <a:gdLst>
                          <a:gd name="connsiteX0" fmla="*/ 157162 w 391068"/>
                          <a:gd name="connsiteY0" fmla="*/ 0 h 586085"/>
                          <a:gd name="connsiteX1" fmla="*/ 385762 w 391068"/>
                          <a:gd name="connsiteY1" fmla="*/ 85725 h 586085"/>
                          <a:gd name="connsiteX2" fmla="*/ 371475 w 391068"/>
                          <a:gd name="connsiteY2" fmla="*/ 128587 h 586085"/>
                          <a:gd name="connsiteX3" fmla="*/ 328612 w 391068"/>
                          <a:gd name="connsiteY3" fmla="*/ 142875 h 586085"/>
                          <a:gd name="connsiteX4" fmla="*/ 171450 w 391068"/>
                          <a:gd name="connsiteY4" fmla="*/ 157162 h 586085"/>
                          <a:gd name="connsiteX5" fmla="*/ 228600 w 391068"/>
                          <a:gd name="connsiteY5" fmla="*/ 171450 h 586085"/>
                          <a:gd name="connsiteX6" fmla="*/ 271462 w 391068"/>
                          <a:gd name="connsiteY6" fmla="*/ 185737 h 586085"/>
                          <a:gd name="connsiteX7" fmla="*/ 171450 w 391068"/>
                          <a:gd name="connsiteY7" fmla="*/ 200025 h 586085"/>
                          <a:gd name="connsiteX8" fmla="*/ 128587 w 391068"/>
                          <a:gd name="connsiteY8" fmla="*/ 214312 h 586085"/>
                          <a:gd name="connsiteX9" fmla="*/ 0 w 391068"/>
                          <a:gd name="connsiteY9" fmla="*/ 242887 h 586085"/>
                          <a:gd name="connsiteX10" fmla="*/ 42862 w 391068"/>
                          <a:gd name="connsiteY10" fmla="*/ 257175 h 586085"/>
                          <a:gd name="connsiteX11" fmla="*/ 128587 w 391068"/>
                          <a:gd name="connsiteY11" fmla="*/ 271462 h 586085"/>
                          <a:gd name="connsiteX12" fmla="*/ 200025 w 391068"/>
                          <a:gd name="connsiteY12" fmla="*/ 357187 h 586085"/>
                          <a:gd name="connsiteX13" fmla="*/ 157162 w 391068"/>
                          <a:gd name="connsiteY13" fmla="*/ 371475 h 586085"/>
                          <a:gd name="connsiteX14" fmla="*/ 14287 w 391068"/>
                          <a:gd name="connsiteY14" fmla="*/ 385762 h 586085"/>
                          <a:gd name="connsiteX15" fmla="*/ 28575 w 391068"/>
                          <a:gd name="connsiteY15" fmla="*/ 457200 h 586085"/>
                          <a:gd name="connsiteX16" fmla="*/ 100012 w 391068"/>
                          <a:gd name="connsiteY16" fmla="*/ 514350 h 586085"/>
                          <a:gd name="connsiteX17" fmla="*/ 128587 w 391068"/>
                          <a:gd name="connsiteY17" fmla="*/ 557212 h 586085"/>
                          <a:gd name="connsiteX18" fmla="*/ 57150 w 391068"/>
                          <a:gd name="connsiteY18" fmla="*/ 585787 h 58608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</a:cxnLst>
                        <a:rect l="l" t="t" r="r" b="b"/>
                        <a:pathLst>
                          <a:path w="391068" h="586085">
                            <a:moveTo>
                              <a:pt x="157162" y="0"/>
                            </a:moveTo>
                            <a:cubicBezTo>
                              <a:pt x="250329" y="155275"/>
                              <a:pt x="131293" y="902"/>
                              <a:pt x="385762" y="85725"/>
                            </a:cubicBezTo>
                            <a:cubicBezTo>
                              <a:pt x="400049" y="90487"/>
                              <a:pt x="382124" y="117938"/>
                              <a:pt x="371475" y="128587"/>
                            </a:cubicBezTo>
                            <a:cubicBezTo>
                              <a:pt x="360826" y="139236"/>
                              <a:pt x="343521" y="140745"/>
                              <a:pt x="328612" y="142875"/>
                            </a:cubicBezTo>
                            <a:cubicBezTo>
                              <a:pt x="276537" y="150314"/>
                              <a:pt x="223837" y="152400"/>
                              <a:pt x="171450" y="157162"/>
                            </a:cubicBezTo>
                            <a:cubicBezTo>
                              <a:pt x="190500" y="161925"/>
                              <a:pt x="209719" y="166055"/>
                              <a:pt x="228600" y="171450"/>
                            </a:cubicBezTo>
                            <a:cubicBezTo>
                              <a:pt x="243081" y="175587"/>
                              <a:pt x="284932" y="179002"/>
                              <a:pt x="271462" y="185737"/>
                            </a:cubicBezTo>
                            <a:cubicBezTo>
                              <a:pt x="241341" y="200797"/>
                              <a:pt x="204787" y="195262"/>
                              <a:pt x="171450" y="200025"/>
                            </a:cubicBezTo>
                            <a:cubicBezTo>
                              <a:pt x="157162" y="204787"/>
                              <a:pt x="143068" y="210175"/>
                              <a:pt x="128587" y="214312"/>
                            </a:cubicBezTo>
                            <a:cubicBezTo>
                              <a:pt x="81496" y="227767"/>
                              <a:pt x="49118" y="233064"/>
                              <a:pt x="0" y="242887"/>
                            </a:cubicBezTo>
                            <a:cubicBezTo>
                              <a:pt x="14287" y="247650"/>
                              <a:pt x="28160" y="253908"/>
                              <a:pt x="42862" y="257175"/>
                            </a:cubicBezTo>
                            <a:cubicBezTo>
                              <a:pt x="71141" y="263459"/>
                              <a:pt x="102115" y="259697"/>
                              <a:pt x="128587" y="271462"/>
                            </a:cubicBezTo>
                            <a:cubicBezTo>
                              <a:pt x="154641" y="283042"/>
                              <a:pt x="184844" y="334416"/>
                              <a:pt x="200025" y="357187"/>
                            </a:cubicBezTo>
                            <a:cubicBezTo>
                              <a:pt x="185737" y="361950"/>
                              <a:pt x="172047" y="369185"/>
                              <a:pt x="157162" y="371475"/>
                            </a:cubicBezTo>
                            <a:cubicBezTo>
                              <a:pt x="109856" y="378753"/>
                              <a:pt x="54111" y="359213"/>
                              <a:pt x="14287" y="385762"/>
                            </a:cubicBezTo>
                            <a:cubicBezTo>
                              <a:pt x="-5919" y="399233"/>
                              <a:pt x="20048" y="434462"/>
                              <a:pt x="28575" y="457200"/>
                            </a:cubicBezTo>
                            <a:cubicBezTo>
                              <a:pt x="47039" y="506438"/>
                              <a:pt x="57055" y="500030"/>
                              <a:pt x="100012" y="514350"/>
                            </a:cubicBezTo>
                            <a:cubicBezTo>
                              <a:pt x="109537" y="528637"/>
                              <a:pt x="131954" y="540374"/>
                              <a:pt x="128587" y="557212"/>
                            </a:cubicBezTo>
                            <a:cubicBezTo>
                              <a:pt x="121815" y="591071"/>
                              <a:pt x="78481" y="585787"/>
                              <a:pt x="57150" y="585787"/>
                            </a:cubicBezTo>
                          </a:path>
                        </a:pathLst>
                      </a:custGeom>
                      <a:noFill/>
                      <a:ln w="25400" cap="flat" cmpd="sng" algn="ctr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/>
                    </p:spPr>
                    <p:txBody>
                      <a:bodyPr/>
                      <a:lstStyle/>
                      <a:p>
                        <a:pPr algn="ctr" eaLnBrk="1" hangingPunct="1">
                          <a:defRPr/>
                        </a:pPr>
                        <a:endParaRPr lang="es-ES" sz="3201"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endParaRPr>
                      </a:p>
                    </p:txBody>
                  </p:sp>
                  <p:sp>
                    <p:nvSpPr>
                      <p:cNvPr id="297" name="180 Forma libre"/>
                      <p:cNvSpPr/>
                      <p:nvPr/>
                    </p:nvSpPr>
                    <p:spPr bwMode="auto">
                      <a:xfrm>
                        <a:off x="6539486" y="3641766"/>
                        <a:ext cx="396131" cy="592995"/>
                      </a:xfrm>
                      <a:custGeom>
                        <a:avLst/>
                        <a:gdLst>
                          <a:gd name="connsiteX0" fmla="*/ 157162 w 391068"/>
                          <a:gd name="connsiteY0" fmla="*/ 0 h 586085"/>
                          <a:gd name="connsiteX1" fmla="*/ 385762 w 391068"/>
                          <a:gd name="connsiteY1" fmla="*/ 85725 h 586085"/>
                          <a:gd name="connsiteX2" fmla="*/ 371475 w 391068"/>
                          <a:gd name="connsiteY2" fmla="*/ 128587 h 586085"/>
                          <a:gd name="connsiteX3" fmla="*/ 328612 w 391068"/>
                          <a:gd name="connsiteY3" fmla="*/ 142875 h 586085"/>
                          <a:gd name="connsiteX4" fmla="*/ 171450 w 391068"/>
                          <a:gd name="connsiteY4" fmla="*/ 157162 h 586085"/>
                          <a:gd name="connsiteX5" fmla="*/ 228600 w 391068"/>
                          <a:gd name="connsiteY5" fmla="*/ 171450 h 586085"/>
                          <a:gd name="connsiteX6" fmla="*/ 271462 w 391068"/>
                          <a:gd name="connsiteY6" fmla="*/ 185737 h 586085"/>
                          <a:gd name="connsiteX7" fmla="*/ 171450 w 391068"/>
                          <a:gd name="connsiteY7" fmla="*/ 200025 h 586085"/>
                          <a:gd name="connsiteX8" fmla="*/ 128587 w 391068"/>
                          <a:gd name="connsiteY8" fmla="*/ 214312 h 586085"/>
                          <a:gd name="connsiteX9" fmla="*/ 0 w 391068"/>
                          <a:gd name="connsiteY9" fmla="*/ 242887 h 586085"/>
                          <a:gd name="connsiteX10" fmla="*/ 42862 w 391068"/>
                          <a:gd name="connsiteY10" fmla="*/ 257175 h 586085"/>
                          <a:gd name="connsiteX11" fmla="*/ 128587 w 391068"/>
                          <a:gd name="connsiteY11" fmla="*/ 271462 h 586085"/>
                          <a:gd name="connsiteX12" fmla="*/ 200025 w 391068"/>
                          <a:gd name="connsiteY12" fmla="*/ 357187 h 586085"/>
                          <a:gd name="connsiteX13" fmla="*/ 157162 w 391068"/>
                          <a:gd name="connsiteY13" fmla="*/ 371475 h 586085"/>
                          <a:gd name="connsiteX14" fmla="*/ 14287 w 391068"/>
                          <a:gd name="connsiteY14" fmla="*/ 385762 h 586085"/>
                          <a:gd name="connsiteX15" fmla="*/ 28575 w 391068"/>
                          <a:gd name="connsiteY15" fmla="*/ 457200 h 586085"/>
                          <a:gd name="connsiteX16" fmla="*/ 100012 w 391068"/>
                          <a:gd name="connsiteY16" fmla="*/ 514350 h 586085"/>
                          <a:gd name="connsiteX17" fmla="*/ 128587 w 391068"/>
                          <a:gd name="connsiteY17" fmla="*/ 557212 h 586085"/>
                          <a:gd name="connsiteX18" fmla="*/ 57150 w 391068"/>
                          <a:gd name="connsiteY18" fmla="*/ 585787 h 58608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</a:cxnLst>
                        <a:rect l="l" t="t" r="r" b="b"/>
                        <a:pathLst>
                          <a:path w="391068" h="586085">
                            <a:moveTo>
                              <a:pt x="157162" y="0"/>
                            </a:moveTo>
                            <a:cubicBezTo>
                              <a:pt x="250329" y="155275"/>
                              <a:pt x="131293" y="902"/>
                              <a:pt x="385762" y="85725"/>
                            </a:cubicBezTo>
                            <a:cubicBezTo>
                              <a:pt x="400049" y="90487"/>
                              <a:pt x="382124" y="117938"/>
                              <a:pt x="371475" y="128587"/>
                            </a:cubicBezTo>
                            <a:cubicBezTo>
                              <a:pt x="360826" y="139236"/>
                              <a:pt x="343521" y="140745"/>
                              <a:pt x="328612" y="142875"/>
                            </a:cubicBezTo>
                            <a:cubicBezTo>
                              <a:pt x="276537" y="150314"/>
                              <a:pt x="223837" y="152400"/>
                              <a:pt x="171450" y="157162"/>
                            </a:cubicBezTo>
                            <a:cubicBezTo>
                              <a:pt x="190500" y="161925"/>
                              <a:pt x="209719" y="166055"/>
                              <a:pt x="228600" y="171450"/>
                            </a:cubicBezTo>
                            <a:cubicBezTo>
                              <a:pt x="243081" y="175587"/>
                              <a:pt x="284932" y="179002"/>
                              <a:pt x="271462" y="185737"/>
                            </a:cubicBezTo>
                            <a:cubicBezTo>
                              <a:pt x="241341" y="200797"/>
                              <a:pt x="204787" y="195262"/>
                              <a:pt x="171450" y="200025"/>
                            </a:cubicBezTo>
                            <a:cubicBezTo>
                              <a:pt x="157162" y="204787"/>
                              <a:pt x="143068" y="210175"/>
                              <a:pt x="128587" y="214312"/>
                            </a:cubicBezTo>
                            <a:cubicBezTo>
                              <a:pt x="81496" y="227767"/>
                              <a:pt x="49118" y="233064"/>
                              <a:pt x="0" y="242887"/>
                            </a:cubicBezTo>
                            <a:cubicBezTo>
                              <a:pt x="14287" y="247650"/>
                              <a:pt x="28160" y="253908"/>
                              <a:pt x="42862" y="257175"/>
                            </a:cubicBezTo>
                            <a:cubicBezTo>
                              <a:pt x="71141" y="263459"/>
                              <a:pt x="102115" y="259697"/>
                              <a:pt x="128587" y="271462"/>
                            </a:cubicBezTo>
                            <a:cubicBezTo>
                              <a:pt x="154641" y="283042"/>
                              <a:pt x="184844" y="334416"/>
                              <a:pt x="200025" y="357187"/>
                            </a:cubicBezTo>
                            <a:cubicBezTo>
                              <a:pt x="185737" y="361950"/>
                              <a:pt x="172047" y="369185"/>
                              <a:pt x="157162" y="371475"/>
                            </a:cubicBezTo>
                            <a:cubicBezTo>
                              <a:pt x="109856" y="378753"/>
                              <a:pt x="54111" y="359213"/>
                              <a:pt x="14287" y="385762"/>
                            </a:cubicBezTo>
                            <a:cubicBezTo>
                              <a:pt x="-5919" y="399233"/>
                              <a:pt x="20048" y="434462"/>
                              <a:pt x="28575" y="457200"/>
                            </a:cubicBezTo>
                            <a:cubicBezTo>
                              <a:pt x="47039" y="506438"/>
                              <a:pt x="57055" y="500030"/>
                              <a:pt x="100012" y="514350"/>
                            </a:cubicBezTo>
                            <a:cubicBezTo>
                              <a:pt x="109537" y="528637"/>
                              <a:pt x="131954" y="540374"/>
                              <a:pt x="128587" y="557212"/>
                            </a:cubicBezTo>
                            <a:cubicBezTo>
                              <a:pt x="121815" y="591071"/>
                              <a:pt x="78481" y="585787"/>
                              <a:pt x="57150" y="585787"/>
                            </a:cubicBezTo>
                          </a:path>
                        </a:pathLst>
                      </a:custGeom>
                      <a:noFill/>
                      <a:ln w="25400" cap="flat" cmpd="sng" algn="ctr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/>
                    </p:spPr>
                    <p:txBody>
                      <a:bodyPr/>
                      <a:lstStyle/>
                      <a:p>
                        <a:pPr algn="ctr" eaLnBrk="1" hangingPunct="1">
                          <a:defRPr/>
                        </a:pPr>
                        <a:endParaRPr lang="es-ES" sz="3201"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endParaRPr>
                      </a:p>
                    </p:txBody>
                  </p:sp>
                  <p:sp>
                    <p:nvSpPr>
                      <p:cNvPr id="298" name="181 Forma libre"/>
                      <p:cNvSpPr/>
                      <p:nvPr/>
                    </p:nvSpPr>
                    <p:spPr bwMode="auto">
                      <a:xfrm rot="18418615">
                        <a:off x="6218039" y="4291817"/>
                        <a:ext cx="389340" cy="589112"/>
                      </a:xfrm>
                      <a:custGeom>
                        <a:avLst/>
                        <a:gdLst>
                          <a:gd name="connsiteX0" fmla="*/ 157162 w 391068"/>
                          <a:gd name="connsiteY0" fmla="*/ 0 h 586085"/>
                          <a:gd name="connsiteX1" fmla="*/ 385762 w 391068"/>
                          <a:gd name="connsiteY1" fmla="*/ 85725 h 586085"/>
                          <a:gd name="connsiteX2" fmla="*/ 371475 w 391068"/>
                          <a:gd name="connsiteY2" fmla="*/ 128587 h 586085"/>
                          <a:gd name="connsiteX3" fmla="*/ 328612 w 391068"/>
                          <a:gd name="connsiteY3" fmla="*/ 142875 h 586085"/>
                          <a:gd name="connsiteX4" fmla="*/ 171450 w 391068"/>
                          <a:gd name="connsiteY4" fmla="*/ 157162 h 586085"/>
                          <a:gd name="connsiteX5" fmla="*/ 228600 w 391068"/>
                          <a:gd name="connsiteY5" fmla="*/ 171450 h 586085"/>
                          <a:gd name="connsiteX6" fmla="*/ 271462 w 391068"/>
                          <a:gd name="connsiteY6" fmla="*/ 185737 h 586085"/>
                          <a:gd name="connsiteX7" fmla="*/ 171450 w 391068"/>
                          <a:gd name="connsiteY7" fmla="*/ 200025 h 586085"/>
                          <a:gd name="connsiteX8" fmla="*/ 128587 w 391068"/>
                          <a:gd name="connsiteY8" fmla="*/ 214312 h 586085"/>
                          <a:gd name="connsiteX9" fmla="*/ 0 w 391068"/>
                          <a:gd name="connsiteY9" fmla="*/ 242887 h 586085"/>
                          <a:gd name="connsiteX10" fmla="*/ 42862 w 391068"/>
                          <a:gd name="connsiteY10" fmla="*/ 257175 h 586085"/>
                          <a:gd name="connsiteX11" fmla="*/ 128587 w 391068"/>
                          <a:gd name="connsiteY11" fmla="*/ 271462 h 586085"/>
                          <a:gd name="connsiteX12" fmla="*/ 200025 w 391068"/>
                          <a:gd name="connsiteY12" fmla="*/ 357187 h 586085"/>
                          <a:gd name="connsiteX13" fmla="*/ 157162 w 391068"/>
                          <a:gd name="connsiteY13" fmla="*/ 371475 h 586085"/>
                          <a:gd name="connsiteX14" fmla="*/ 14287 w 391068"/>
                          <a:gd name="connsiteY14" fmla="*/ 385762 h 586085"/>
                          <a:gd name="connsiteX15" fmla="*/ 28575 w 391068"/>
                          <a:gd name="connsiteY15" fmla="*/ 457200 h 586085"/>
                          <a:gd name="connsiteX16" fmla="*/ 100012 w 391068"/>
                          <a:gd name="connsiteY16" fmla="*/ 514350 h 586085"/>
                          <a:gd name="connsiteX17" fmla="*/ 128587 w 391068"/>
                          <a:gd name="connsiteY17" fmla="*/ 557212 h 586085"/>
                          <a:gd name="connsiteX18" fmla="*/ 57150 w 391068"/>
                          <a:gd name="connsiteY18" fmla="*/ 585787 h 58608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</a:cxnLst>
                        <a:rect l="l" t="t" r="r" b="b"/>
                        <a:pathLst>
                          <a:path w="391068" h="586085">
                            <a:moveTo>
                              <a:pt x="157162" y="0"/>
                            </a:moveTo>
                            <a:cubicBezTo>
                              <a:pt x="250329" y="155275"/>
                              <a:pt x="131293" y="902"/>
                              <a:pt x="385762" y="85725"/>
                            </a:cubicBezTo>
                            <a:cubicBezTo>
                              <a:pt x="400049" y="90487"/>
                              <a:pt x="382124" y="117938"/>
                              <a:pt x="371475" y="128587"/>
                            </a:cubicBezTo>
                            <a:cubicBezTo>
                              <a:pt x="360826" y="139236"/>
                              <a:pt x="343521" y="140745"/>
                              <a:pt x="328612" y="142875"/>
                            </a:cubicBezTo>
                            <a:cubicBezTo>
                              <a:pt x="276537" y="150314"/>
                              <a:pt x="223837" y="152400"/>
                              <a:pt x="171450" y="157162"/>
                            </a:cubicBezTo>
                            <a:cubicBezTo>
                              <a:pt x="190500" y="161925"/>
                              <a:pt x="209719" y="166055"/>
                              <a:pt x="228600" y="171450"/>
                            </a:cubicBezTo>
                            <a:cubicBezTo>
                              <a:pt x="243081" y="175587"/>
                              <a:pt x="284932" y="179002"/>
                              <a:pt x="271462" y="185737"/>
                            </a:cubicBezTo>
                            <a:cubicBezTo>
                              <a:pt x="241341" y="200797"/>
                              <a:pt x="204787" y="195262"/>
                              <a:pt x="171450" y="200025"/>
                            </a:cubicBezTo>
                            <a:cubicBezTo>
                              <a:pt x="157162" y="204787"/>
                              <a:pt x="143068" y="210175"/>
                              <a:pt x="128587" y="214312"/>
                            </a:cubicBezTo>
                            <a:cubicBezTo>
                              <a:pt x="81496" y="227767"/>
                              <a:pt x="49118" y="233064"/>
                              <a:pt x="0" y="242887"/>
                            </a:cubicBezTo>
                            <a:cubicBezTo>
                              <a:pt x="14287" y="247650"/>
                              <a:pt x="28160" y="253908"/>
                              <a:pt x="42862" y="257175"/>
                            </a:cubicBezTo>
                            <a:cubicBezTo>
                              <a:pt x="71141" y="263459"/>
                              <a:pt x="102115" y="259697"/>
                              <a:pt x="128587" y="271462"/>
                            </a:cubicBezTo>
                            <a:cubicBezTo>
                              <a:pt x="154641" y="283042"/>
                              <a:pt x="184844" y="334416"/>
                              <a:pt x="200025" y="357187"/>
                            </a:cubicBezTo>
                            <a:cubicBezTo>
                              <a:pt x="185737" y="361950"/>
                              <a:pt x="172047" y="369185"/>
                              <a:pt x="157162" y="371475"/>
                            </a:cubicBezTo>
                            <a:cubicBezTo>
                              <a:pt x="109856" y="378753"/>
                              <a:pt x="54111" y="359213"/>
                              <a:pt x="14287" y="385762"/>
                            </a:cubicBezTo>
                            <a:cubicBezTo>
                              <a:pt x="-5919" y="399233"/>
                              <a:pt x="20048" y="434462"/>
                              <a:pt x="28575" y="457200"/>
                            </a:cubicBezTo>
                            <a:cubicBezTo>
                              <a:pt x="47039" y="506438"/>
                              <a:pt x="57055" y="500030"/>
                              <a:pt x="100012" y="514350"/>
                            </a:cubicBezTo>
                            <a:cubicBezTo>
                              <a:pt x="109537" y="528637"/>
                              <a:pt x="131954" y="540374"/>
                              <a:pt x="128587" y="557212"/>
                            </a:cubicBezTo>
                            <a:cubicBezTo>
                              <a:pt x="121815" y="591071"/>
                              <a:pt x="78481" y="585787"/>
                              <a:pt x="57150" y="585787"/>
                            </a:cubicBezTo>
                          </a:path>
                        </a:pathLst>
                      </a:custGeom>
                      <a:noFill/>
                      <a:ln w="25400" cap="flat" cmpd="sng" algn="ctr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/>
                    </p:spPr>
                    <p:txBody>
                      <a:bodyPr/>
                      <a:lstStyle/>
                      <a:p>
                        <a:pPr algn="ctr" eaLnBrk="1" hangingPunct="1">
                          <a:defRPr/>
                        </a:pPr>
                        <a:endParaRPr lang="es-ES" sz="3201"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endParaRPr>
                      </a:p>
                    </p:txBody>
                  </p:sp>
                  <p:sp>
                    <p:nvSpPr>
                      <p:cNvPr id="299" name="182 Forma libre"/>
                      <p:cNvSpPr/>
                      <p:nvPr/>
                    </p:nvSpPr>
                    <p:spPr bwMode="auto">
                      <a:xfrm>
                        <a:off x="6532365" y="4157135"/>
                        <a:ext cx="385970" cy="575027"/>
                      </a:xfrm>
                      <a:custGeom>
                        <a:avLst/>
                        <a:gdLst>
                          <a:gd name="connsiteX0" fmla="*/ 157162 w 391068"/>
                          <a:gd name="connsiteY0" fmla="*/ 0 h 586085"/>
                          <a:gd name="connsiteX1" fmla="*/ 385762 w 391068"/>
                          <a:gd name="connsiteY1" fmla="*/ 85725 h 586085"/>
                          <a:gd name="connsiteX2" fmla="*/ 371475 w 391068"/>
                          <a:gd name="connsiteY2" fmla="*/ 128587 h 586085"/>
                          <a:gd name="connsiteX3" fmla="*/ 328612 w 391068"/>
                          <a:gd name="connsiteY3" fmla="*/ 142875 h 586085"/>
                          <a:gd name="connsiteX4" fmla="*/ 171450 w 391068"/>
                          <a:gd name="connsiteY4" fmla="*/ 157162 h 586085"/>
                          <a:gd name="connsiteX5" fmla="*/ 228600 w 391068"/>
                          <a:gd name="connsiteY5" fmla="*/ 171450 h 586085"/>
                          <a:gd name="connsiteX6" fmla="*/ 271462 w 391068"/>
                          <a:gd name="connsiteY6" fmla="*/ 185737 h 586085"/>
                          <a:gd name="connsiteX7" fmla="*/ 171450 w 391068"/>
                          <a:gd name="connsiteY7" fmla="*/ 200025 h 586085"/>
                          <a:gd name="connsiteX8" fmla="*/ 128587 w 391068"/>
                          <a:gd name="connsiteY8" fmla="*/ 214312 h 586085"/>
                          <a:gd name="connsiteX9" fmla="*/ 0 w 391068"/>
                          <a:gd name="connsiteY9" fmla="*/ 242887 h 586085"/>
                          <a:gd name="connsiteX10" fmla="*/ 42862 w 391068"/>
                          <a:gd name="connsiteY10" fmla="*/ 257175 h 586085"/>
                          <a:gd name="connsiteX11" fmla="*/ 128587 w 391068"/>
                          <a:gd name="connsiteY11" fmla="*/ 271462 h 586085"/>
                          <a:gd name="connsiteX12" fmla="*/ 200025 w 391068"/>
                          <a:gd name="connsiteY12" fmla="*/ 357187 h 586085"/>
                          <a:gd name="connsiteX13" fmla="*/ 157162 w 391068"/>
                          <a:gd name="connsiteY13" fmla="*/ 371475 h 586085"/>
                          <a:gd name="connsiteX14" fmla="*/ 14287 w 391068"/>
                          <a:gd name="connsiteY14" fmla="*/ 385762 h 586085"/>
                          <a:gd name="connsiteX15" fmla="*/ 28575 w 391068"/>
                          <a:gd name="connsiteY15" fmla="*/ 457200 h 586085"/>
                          <a:gd name="connsiteX16" fmla="*/ 100012 w 391068"/>
                          <a:gd name="connsiteY16" fmla="*/ 514350 h 586085"/>
                          <a:gd name="connsiteX17" fmla="*/ 128587 w 391068"/>
                          <a:gd name="connsiteY17" fmla="*/ 557212 h 586085"/>
                          <a:gd name="connsiteX18" fmla="*/ 57150 w 391068"/>
                          <a:gd name="connsiteY18" fmla="*/ 585787 h 58608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</a:cxnLst>
                        <a:rect l="l" t="t" r="r" b="b"/>
                        <a:pathLst>
                          <a:path w="391068" h="586085">
                            <a:moveTo>
                              <a:pt x="157162" y="0"/>
                            </a:moveTo>
                            <a:cubicBezTo>
                              <a:pt x="250329" y="155275"/>
                              <a:pt x="131293" y="902"/>
                              <a:pt x="385762" y="85725"/>
                            </a:cubicBezTo>
                            <a:cubicBezTo>
                              <a:pt x="400049" y="90487"/>
                              <a:pt x="382124" y="117938"/>
                              <a:pt x="371475" y="128587"/>
                            </a:cubicBezTo>
                            <a:cubicBezTo>
                              <a:pt x="360826" y="139236"/>
                              <a:pt x="343521" y="140745"/>
                              <a:pt x="328612" y="142875"/>
                            </a:cubicBezTo>
                            <a:cubicBezTo>
                              <a:pt x="276537" y="150314"/>
                              <a:pt x="223837" y="152400"/>
                              <a:pt x="171450" y="157162"/>
                            </a:cubicBezTo>
                            <a:cubicBezTo>
                              <a:pt x="190500" y="161925"/>
                              <a:pt x="209719" y="166055"/>
                              <a:pt x="228600" y="171450"/>
                            </a:cubicBezTo>
                            <a:cubicBezTo>
                              <a:pt x="243081" y="175587"/>
                              <a:pt x="284932" y="179002"/>
                              <a:pt x="271462" y="185737"/>
                            </a:cubicBezTo>
                            <a:cubicBezTo>
                              <a:pt x="241341" y="200797"/>
                              <a:pt x="204787" y="195262"/>
                              <a:pt x="171450" y="200025"/>
                            </a:cubicBezTo>
                            <a:cubicBezTo>
                              <a:pt x="157162" y="204787"/>
                              <a:pt x="143068" y="210175"/>
                              <a:pt x="128587" y="214312"/>
                            </a:cubicBezTo>
                            <a:cubicBezTo>
                              <a:pt x="81496" y="227767"/>
                              <a:pt x="49118" y="233064"/>
                              <a:pt x="0" y="242887"/>
                            </a:cubicBezTo>
                            <a:cubicBezTo>
                              <a:pt x="14287" y="247650"/>
                              <a:pt x="28160" y="253908"/>
                              <a:pt x="42862" y="257175"/>
                            </a:cubicBezTo>
                            <a:cubicBezTo>
                              <a:pt x="71141" y="263459"/>
                              <a:pt x="102115" y="259697"/>
                              <a:pt x="128587" y="271462"/>
                            </a:cubicBezTo>
                            <a:cubicBezTo>
                              <a:pt x="154641" y="283042"/>
                              <a:pt x="184844" y="334416"/>
                              <a:pt x="200025" y="357187"/>
                            </a:cubicBezTo>
                            <a:cubicBezTo>
                              <a:pt x="185737" y="361950"/>
                              <a:pt x="172047" y="369185"/>
                              <a:pt x="157162" y="371475"/>
                            </a:cubicBezTo>
                            <a:cubicBezTo>
                              <a:pt x="109856" y="378753"/>
                              <a:pt x="54111" y="359213"/>
                              <a:pt x="14287" y="385762"/>
                            </a:cubicBezTo>
                            <a:cubicBezTo>
                              <a:pt x="-5919" y="399233"/>
                              <a:pt x="20048" y="434462"/>
                              <a:pt x="28575" y="457200"/>
                            </a:cubicBezTo>
                            <a:cubicBezTo>
                              <a:pt x="47039" y="506438"/>
                              <a:pt x="57055" y="500030"/>
                              <a:pt x="100012" y="514350"/>
                            </a:cubicBezTo>
                            <a:cubicBezTo>
                              <a:pt x="109537" y="528637"/>
                              <a:pt x="131954" y="540374"/>
                              <a:pt x="128587" y="557212"/>
                            </a:cubicBezTo>
                            <a:cubicBezTo>
                              <a:pt x="121815" y="591071"/>
                              <a:pt x="78481" y="585787"/>
                              <a:pt x="57150" y="585787"/>
                            </a:cubicBezTo>
                          </a:path>
                        </a:pathLst>
                      </a:custGeom>
                      <a:noFill/>
                      <a:ln w="25400" cap="flat" cmpd="sng" algn="ctr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/>
                    </p:spPr>
                    <p:txBody>
                      <a:bodyPr/>
                      <a:lstStyle/>
                      <a:p>
                        <a:pPr algn="ctr" eaLnBrk="1" hangingPunct="1">
                          <a:defRPr/>
                        </a:pPr>
                        <a:endParaRPr lang="es-ES" sz="3201"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endParaRPr>
                      </a:p>
                    </p:txBody>
                  </p:sp>
                  <p:sp>
                    <p:nvSpPr>
                      <p:cNvPr id="300" name="183 Forma libre"/>
                      <p:cNvSpPr/>
                      <p:nvPr/>
                    </p:nvSpPr>
                    <p:spPr bwMode="auto">
                      <a:xfrm rot="18220015">
                        <a:off x="6225482" y="3348226"/>
                        <a:ext cx="383352" cy="589112"/>
                      </a:xfrm>
                      <a:custGeom>
                        <a:avLst/>
                        <a:gdLst>
                          <a:gd name="connsiteX0" fmla="*/ 157162 w 391068"/>
                          <a:gd name="connsiteY0" fmla="*/ 0 h 586085"/>
                          <a:gd name="connsiteX1" fmla="*/ 385762 w 391068"/>
                          <a:gd name="connsiteY1" fmla="*/ 85725 h 586085"/>
                          <a:gd name="connsiteX2" fmla="*/ 371475 w 391068"/>
                          <a:gd name="connsiteY2" fmla="*/ 128587 h 586085"/>
                          <a:gd name="connsiteX3" fmla="*/ 328612 w 391068"/>
                          <a:gd name="connsiteY3" fmla="*/ 142875 h 586085"/>
                          <a:gd name="connsiteX4" fmla="*/ 171450 w 391068"/>
                          <a:gd name="connsiteY4" fmla="*/ 157162 h 586085"/>
                          <a:gd name="connsiteX5" fmla="*/ 228600 w 391068"/>
                          <a:gd name="connsiteY5" fmla="*/ 171450 h 586085"/>
                          <a:gd name="connsiteX6" fmla="*/ 271462 w 391068"/>
                          <a:gd name="connsiteY6" fmla="*/ 185737 h 586085"/>
                          <a:gd name="connsiteX7" fmla="*/ 171450 w 391068"/>
                          <a:gd name="connsiteY7" fmla="*/ 200025 h 586085"/>
                          <a:gd name="connsiteX8" fmla="*/ 128587 w 391068"/>
                          <a:gd name="connsiteY8" fmla="*/ 214312 h 586085"/>
                          <a:gd name="connsiteX9" fmla="*/ 0 w 391068"/>
                          <a:gd name="connsiteY9" fmla="*/ 242887 h 586085"/>
                          <a:gd name="connsiteX10" fmla="*/ 42862 w 391068"/>
                          <a:gd name="connsiteY10" fmla="*/ 257175 h 586085"/>
                          <a:gd name="connsiteX11" fmla="*/ 128587 w 391068"/>
                          <a:gd name="connsiteY11" fmla="*/ 271462 h 586085"/>
                          <a:gd name="connsiteX12" fmla="*/ 200025 w 391068"/>
                          <a:gd name="connsiteY12" fmla="*/ 357187 h 586085"/>
                          <a:gd name="connsiteX13" fmla="*/ 157162 w 391068"/>
                          <a:gd name="connsiteY13" fmla="*/ 371475 h 586085"/>
                          <a:gd name="connsiteX14" fmla="*/ 14287 w 391068"/>
                          <a:gd name="connsiteY14" fmla="*/ 385762 h 586085"/>
                          <a:gd name="connsiteX15" fmla="*/ 28575 w 391068"/>
                          <a:gd name="connsiteY15" fmla="*/ 457200 h 586085"/>
                          <a:gd name="connsiteX16" fmla="*/ 100012 w 391068"/>
                          <a:gd name="connsiteY16" fmla="*/ 514350 h 586085"/>
                          <a:gd name="connsiteX17" fmla="*/ 128587 w 391068"/>
                          <a:gd name="connsiteY17" fmla="*/ 557212 h 586085"/>
                          <a:gd name="connsiteX18" fmla="*/ 57150 w 391068"/>
                          <a:gd name="connsiteY18" fmla="*/ 585787 h 58608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</a:cxnLst>
                        <a:rect l="l" t="t" r="r" b="b"/>
                        <a:pathLst>
                          <a:path w="391068" h="586085">
                            <a:moveTo>
                              <a:pt x="157162" y="0"/>
                            </a:moveTo>
                            <a:cubicBezTo>
                              <a:pt x="250329" y="155275"/>
                              <a:pt x="131293" y="902"/>
                              <a:pt x="385762" y="85725"/>
                            </a:cubicBezTo>
                            <a:cubicBezTo>
                              <a:pt x="400049" y="90487"/>
                              <a:pt x="382124" y="117938"/>
                              <a:pt x="371475" y="128587"/>
                            </a:cubicBezTo>
                            <a:cubicBezTo>
                              <a:pt x="360826" y="139236"/>
                              <a:pt x="343521" y="140745"/>
                              <a:pt x="328612" y="142875"/>
                            </a:cubicBezTo>
                            <a:cubicBezTo>
                              <a:pt x="276537" y="150314"/>
                              <a:pt x="223837" y="152400"/>
                              <a:pt x="171450" y="157162"/>
                            </a:cubicBezTo>
                            <a:cubicBezTo>
                              <a:pt x="190500" y="161925"/>
                              <a:pt x="209719" y="166055"/>
                              <a:pt x="228600" y="171450"/>
                            </a:cubicBezTo>
                            <a:cubicBezTo>
                              <a:pt x="243081" y="175587"/>
                              <a:pt x="284932" y="179002"/>
                              <a:pt x="271462" y="185737"/>
                            </a:cubicBezTo>
                            <a:cubicBezTo>
                              <a:pt x="241341" y="200797"/>
                              <a:pt x="204787" y="195262"/>
                              <a:pt x="171450" y="200025"/>
                            </a:cubicBezTo>
                            <a:cubicBezTo>
                              <a:pt x="157162" y="204787"/>
                              <a:pt x="143068" y="210175"/>
                              <a:pt x="128587" y="214312"/>
                            </a:cubicBezTo>
                            <a:cubicBezTo>
                              <a:pt x="81496" y="227767"/>
                              <a:pt x="49118" y="233064"/>
                              <a:pt x="0" y="242887"/>
                            </a:cubicBezTo>
                            <a:cubicBezTo>
                              <a:pt x="14287" y="247650"/>
                              <a:pt x="28160" y="253908"/>
                              <a:pt x="42862" y="257175"/>
                            </a:cubicBezTo>
                            <a:cubicBezTo>
                              <a:pt x="71141" y="263459"/>
                              <a:pt x="102115" y="259697"/>
                              <a:pt x="128587" y="271462"/>
                            </a:cubicBezTo>
                            <a:cubicBezTo>
                              <a:pt x="154641" y="283042"/>
                              <a:pt x="184844" y="334416"/>
                              <a:pt x="200025" y="357187"/>
                            </a:cubicBezTo>
                            <a:cubicBezTo>
                              <a:pt x="185737" y="361950"/>
                              <a:pt x="172047" y="369185"/>
                              <a:pt x="157162" y="371475"/>
                            </a:cubicBezTo>
                            <a:cubicBezTo>
                              <a:pt x="109856" y="378753"/>
                              <a:pt x="54111" y="359213"/>
                              <a:pt x="14287" y="385762"/>
                            </a:cubicBezTo>
                            <a:cubicBezTo>
                              <a:pt x="-5919" y="399233"/>
                              <a:pt x="20048" y="434462"/>
                              <a:pt x="28575" y="457200"/>
                            </a:cubicBezTo>
                            <a:cubicBezTo>
                              <a:pt x="47039" y="506438"/>
                              <a:pt x="57055" y="500030"/>
                              <a:pt x="100012" y="514350"/>
                            </a:cubicBezTo>
                            <a:cubicBezTo>
                              <a:pt x="109537" y="528637"/>
                              <a:pt x="131954" y="540374"/>
                              <a:pt x="128587" y="557212"/>
                            </a:cubicBezTo>
                            <a:cubicBezTo>
                              <a:pt x="121815" y="591071"/>
                              <a:pt x="78481" y="585787"/>
                              <a:pt x="57150" y="585787"/>
                            </a:cubicBezTo>
                          </a:path>
                        </a:pathLst>
                      </a:custGeom>
                      <a:noFill/>
                      <a:ln w="25400" cap="flat" cmpd="sng" algn="ctr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/>
                    </p:spPr>
                    <p:txBody>
                      <a:bodyPr/>
                      <a:lstStyle/>
                      <a:p>
                        <a:pPr algn="ctr" eaLnBrk="1" hangingPunct="1">
                          <a:defRPr/>
                        </a:pPr>
                        <a:endParaRPr lang="es-ES" sz="3201"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endParaRPr>
                      </a:p>
                    </p:txBody>
                  </p:sp>
                  <p:sp>
                    <p:nvSpPr>
                      <p:cNvPr id="301" name="184 Forma libre"/>
                      <p:cNvSpPr/>
                      <p:nvPr/>
                    </p:nvSpPr>
                    <p:spPr bwMode="auto">
                      <a:xfrm rot="14091739">
                        <a:off x="6559138" y="2989441"/>
                        <a:ext cx="395331" cy="589112"/>
                      </a:xfrm>
                      <a:custGeom>
                        <a:avLst/>
                        <a:gdLst>
                          <a:gd name="connsiteX0" fmla="*/ 157162 w 391068"/>
                          <a:gd name="connsiteY0" fmla="*/ 0 h 586085"/>
                          <a:gd name="connsiteX1" fmla="*/ 385762 w 391068"/>
                          <a:gd name="connsiteY1" fmla="*/ 85725 h 586085"/>
                          <a:gd name="connsiteX2" fmla="*/ 371475 w 391068"/>
                          <a:gd name="connsiteY2" fmla="*/ 128587 h 586085"/>
                          <a:gd name="connsiteX3" fmla="*/ 328612 w 391068"/>
                          <a:gd name="connsiteY3" fmla="*/ 142875 h 586085"/>
                          <a:gd name="connsiteX4" fmla="*/ 171450 w 391068"/>
                          <a:gd name="connsiteY4" fmla="*/ 157162 h 586085"/>
                          <a:gd name="connsiteX5" fmla="*/ 228600 w 391068"/>
                          <a:gd name="connsiteY5" fmla="*/ 171450 h 586085"/>
                          <a:gd name="connsiteX6" fmla="*/ 271462 w 391068"/>
                          <a:gd name="connsiteY6" fmla="*/ 185737 h 586085"/>
                          <a:gd name="connsiteX7" fmla="*/ 171450 w 391068"/>
                          <a:gd name="connsiteY7" fmla="*/ 200025 h 586085"/>
                          <a:gd name="connsiteX8" fmla="*/ 128587 w 391068"/>
                          <a:gd name="connsiteY8" fmla="*/ 214312 h 586085"/>
                          <a:gd name="connsiteX9" fmla="*/ 0 w 391068"/>
                          <a:gd name="connsiteY9" fmla="*/ 242887 h 586085"/>
                          <a:gd name="connsiteX10" fmla="*/ 42862 w 391068"/>
                          <a:gd name="connsiteY10" fmla="*/ 257175 h 586085"/>
                          <a:gd name="connsiteX11" fmla="*/ 128587 w 391068"/>
                          <a:gd name="connsiteY11" fmla="*/ 271462 h 586085"/>
                          <a:gd name="connsiteX12" fmla="*/ 200025 w 391068"/>
                          <a:gd name="connsiteY12" fmla="*/ 357187 h 586085"/>
                          <a:gd name="connsiteX13" fmla="*/ 157162 w 391068"/>
                          <a:gd name="connsiteY13" fmla="*/ 371475 h 586085"/>
                          <a:gd name="connsiteX14" fmla="*/ 14287 w 391068"/>
                          <a:gd name="connsiteY14" fmla="*/ 385762 h 586085"/>
                          <a:gd name="connsiteX15" fmla="*/ 28575 w 391068"/>
                          <a:gd name="connsiteY15" fmla="*/ 457200 h 586085"/>
                          <a:gd name="connsiteX16" fmla="*/ 100012 w 391068"/>
                          <a:gd name="connsiteY16" fmla="*/ 514350 h 586085"/>
                          <a:gd name="connsiteX17" fmla="*/ 128587 w 391068"/>
                          <a:gd name="connsiteY17" fmla="*/ 557212 h 586085"/>
                          <a:gd name="connsiteX18" fmla="*/ 57150 w 391068"/>
                          <a:gd name="connsiteY18" fmla="*/ 585787 h 58608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</a:cxnLst>
                        <a:rect l="l" t="t" r="r" b="b"/>
                        <a:pathLst>
                          <a:path w="391068" h="586085">
                            <a:moveTo>
                              <a:pt x="157162" y="0"/>
                            </a:moveTo>
                            <a:cubicBezTo>
                              <a:pt x="250329" y="155275"/>
                              <a:pt x="131293" y="902"/>
                              <a:pt x="385762" y="85725"/>
                            </a:cubicBezTo>
                            <a:cubicBezTo>
                              <a:pt x="400049" y="90487"/>
                              <a:pt x="382124" y="117938"/>
                              <a:pt x="371475" y="128587"/>
                            </a:cubicBezTo>
                            <a:cubicBezTo>
                              <a:pt x="360826" y="139236"/>
                              <a:pt x="343521" y="140745"/>
                              <a:pt x="328612" y="142875"/>
                            </a:cubicBezTo>
                            <a:cubicBezTo>
                              <a:pt x="276537" y="150314"/>
                              <a:pt x="223837" y="152400"/>
                              <a:pt x="171450" y="157162"/>
                            </a:cubicBezTo>
                            <a:cubicBezTo>
                              <a:pt x="190500" y="161925"/>
                              <a:pt x="209719" y="166055"/>
                              <a:pt x="228600" y="171450"/>
                            </a:cubicBezTo>
                            <a:cubicBezTo>
                              <a:pt x="243081" y="175587"/>
                              <a:pt x="284932" y="179002"/>
                              <a:pt x="271462" y="185737"/>
                            </a:cubicBezTo>
                            <a:cubicBezTo>
                              <a:pt x="241341" y="200797"/>
                              <a:pt x="204787" y="195262"/>
                              <a:pt x="171450" y="200025"/>
                            </a:cubicBezTo>
                            <a:cubicBezTo>
                              <a:pt x="157162" y="204787"/>
                              <a:pt x="143068" y="210175"/>
                              <a:pt x="128587" y="214312"/>
                            </a:cubicBezTo>
                            <a:cubicBezTo>
                              <a:pt x="81496" y="227767"/>
                              <a:pt x="49118" y="233064"/>
                              <a:pt x="0" y="242887"/>
                            </a:cubicBezTo>
                            <a:cubicBezTo>
                              <a:pt x="14287" y="247650"/>
                              <a:pt x="28160" y="253908"/>
                              <a:pt x="42862" y="257175"/>
                            </a:cubicBezTo>
                            <a:cubicBezTo>
                              <a:pt x="71141" y="263459"/>
                              <a:pt x="102115" y="259697"/>
                              <a:pt x="128587" y="271462"/>
                            </a:cubicBezTo>
                            <a:cubicBezTo>
                              <a:pt x="154641" y="283042"/>
                              <a:pt x="184844" y="334416"/>
                              <a:pt x="200025" y="357187"/>
                            </a:cubicBezTo>
                            <a:cubicBezTo>
                              <a:pt x="185737" y="361950"/>
                              <a:pt x="172047" y="369185"/>
                              <a:pt x="157162" y="371475"/>
                            </a:cubicBezTo>
                            <a:cubicBezTo>
                              <a:pt x="109856" y="378753"/>
                              <a:pt x="54111" y="359213"/>
                              <a:pt x="14287" y="385762"/>
                            </a:cubicBezTo>
                            <a:cubicBezTo>
                              <a:pt x="-5919" y="399233"/>
                              <a:pt x="20048" y="434462"/>
                              <a:pt x="28575" y="457200"/>
                            </a:cubicBezTo>
                            <a:cubicBezTo>
                              <a:pt x="47039" y="506438"/>
                              <a:pt x="57055" y="500030"/>
                              <a:pt x="100012" y="514350"/>
                            </a:cubicBezTo>
                            <a:cubicBezTo>
                              <a:pt x="109537" y="528637"/>
                              <a:pt x="131954" y="540374"/>
                              <a:pt x="128587" y="557212"/>
                            </a:cubicBezTo>
                            <a:cubicBezTo>
                              <a:pt x="121815" y="591071"/>
                              <a:pt x="78481" y="585787"/>
                              <a:pt x="57150" y="585787"/>
                            </a:cubicBezTo>
                          </a:path>
                        </a:pathLst>
                      </a:custGeom>
                      <a:noFill/>
                      <a:ln w="25400" cap="flat" cmpd="sng" algn="ctr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/>
                    </p:spPr>
                    <p:txBody>
                      <a:bodyPr/>
                      <a:lstStyle/>
                      <a:p>
                        <a:pPr algn="ctr" eaLnBrk="1" hangingPunct="1">
                          <a:defRPr/>
                        </a:pPr>
                        <a:endParaRPr lang="es-ES" sz="3201"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endParaRPr>
                      </a:p>
                    </p:txBody>
                  </p:sp>
                  <p:sp>
                    <p:nvSpPr>
                      <p:cNvPr id="302" name="186 Forma libre"/>
                      <p:cNvSpPr/>
                      <p:nvPr/>
                    </p:nvSpPr>
                    <p:spPr bwMode="auto">
                      <a:xfrm>
                        <a:off x="5982538" y="2427165"/>
                        <a:ext cx="385970" cy="581019"/>
                      </a:xfrm>
                      <a:custGeom>
                        <a:avLst/>
                        <a:gdLst>
                          <a:gd name="connsiteX0" fmla="*/ 157162 w 391068"/>
                          <a:gd name="connsiteY0" fmla="*/ 0 h 586085"/>
                          <a:gd name="connsiteX1" fmla="*/ 385762 w 391068"/>
                          <a:gd name="connsiteY1" fmla="*/ 85725 h 586085"/>
                          <a:gd name="connsiteX2" fmla="*/ 371475 w 391068"/>
                          <a:gd name="connsiteY2" fmla="*/ 128587 h 586085"/>
                          <a:gd name="connsiteX3" fmla="*/ 328612 w 391068"/>
                          <a:gd name="connsiteY3" fmla="*/ 142875 h 586085"/>
                          <a:gd name="connsiteX4" fmla="*/ 171450 w 391068"/>
                          <a:gd name="connsiteY4" fmla="*/ 157162 h 586085"/>
                          <a:gd name="connsiteX5" fmla="*/ 228600 w 391068"/>
                          <a:gd name="connsiteY5" fmla="*/ 171450 h 586085"/>
                          <a:gd name="connsiteX6" fmla="*/ 271462 w 391068"/>
                          <a:gd name="connsiteY6" fmla="*/ 185737 h 586085"/>
                          <a:gd name="connsiteX7" fmla="*/ 171450 w 391068"/>
                          <a:gd name="connsiteY7" fmla="*/ 200025 h 586085"/>
                          <a:gd name="connsiteX8" fmla="*/ 128587 w 391068"/>
                          <a:gd name="connsiteY8" fmla="*/ 214312 h 586085"/>
                          <a:gd name="connsiteX9" fmla="*/ 0 w 391068"/>
                          <a:gd name="connsiteY9" fmla="*/ 242887 h 586085"/>
                          <a:gd name="connsiteX10" fmla="*/ 42862 w 391068"/>
                          <a:gd name="connsiteY10" fmla="*/ 257175 h 586085"/>
                          <a:gd name="connsiteX11" fmla="*/ 128587 w 391068"/>
                          <a:gd name="connsiteY11" fmla="*/ 271462 h 586085"/>
                          <a:gd name="connsiteX12" fmla="*/ 200025 w 391068"/>
                          <a:gd name="connsiteY12" fmla="*/ 357187 h 586085"/>
                          <a:gd name="connsiteX13" fmla="*/ 157162 w 391068"/>
                          <a:gd name="connsiteY13" fmla="*/ 371475 h 586085"/>
                          <a:gd name="connsiteX14" fmla="*/ 14287 w 391068"/>
                          <a:gd name="connsiteY14" fmla="*/ 385762 h 586085"/>
                          <a:gd name="connsiteX15" fmla="*/ 28575 w 391068"/>
                          <a:gd name="connsiteY15" fmla="*/ 457200 h 586085"/>
                          <a:gd name="connsiteX16" fmla="*/ 100012 w 391068"/>
                          <a:gd name="connsiteY16" fmla="*/ 514350 h 586085"/>
                          <a:gd name="connsiteX17" fmla="*/ 128587 w 391068"/>
                          <a:gd name="connsiteY17" fmla="*/ 557212 h 586085"/>
                          <a:gd name="connsiteX18" fmla="*/ 57150 w 391068"/>
                          <a:gd name="connsiteY18" fmla="*/ 585787 h 58608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</a:cxnLst>
                        <a:rect l="l" t="t" r="r" b="b"/>
                        <a:pathLst>
                          <a:path w="391068" h="586085">
                            <a:moveTo>
                              <a:pt x="157162" y="0"/>
                            </a:moveTo>
                            <a:cubicBezTo>
                              <a:pt x="250329" y="155275"/>
                              <a:pt x="131293" y="902"/>
                              <a:pt x="385762" y="85725"/>
                            </a:cubicBezTo>
                            <a:cubicBezTo>
                              <a:pt x="400049" y="90487"/>
                              <a:pt x="382124" y="117938"/>
                              <a:pt x="371475" y="128587"/>
                            </a:cubicBezTo>
                            <a:cubicBezTo>
                              <a:pt x="360826" y="139236"/>
                              <a:pt x="343521" y="140745"/>
                              <a:pt x="328612" y="142875"/>
                            </a:cubicBezTo>
                            <a:cubicBezTo>
                              <a:pt x="276537" y="150314"/>
                              <a:pt x="223837" y="152400"/>
                              <a:pt x="171450" y="157162"/>
                            </a:cubicBezTo>
                            <a:cubicBezTo>
                              <a:pt x="190500" y="161925"/>
                              <a:pt x="209719" y="166055"/>
                              <a:pt x="228600" y="171450"/>
                            </a:cubicBezTo>
                            <a:cubicBezTo>
                              <a:pt x="243081" y="175587"/>
                              <a:pt x="284932" y="179002"/>
                              <a:pt x="271462" y="185737"/>
                            </a:cubicBezTo>
                            <a:cubicBezTo>
                              <a:pt x="241341" y="200797"/>
                              <a:pt x="204787" y="195262"/>
                              <a:pt x="171450" y="200025"/>
                            </a:cubicBezTo>
                            <a:cubicBezTo>
                              <a:pt x="157162" y="204787"/>
                              <a:pt x="143068" y="210175"/>
                              <a:pt x="128587" y="214312"/>
                            </a:cubicBezTo>
                            <a:cubicBezTo>
                              <a:pt x="81496" y="227767"/>
                              <a:pt x="49118" y="233064"/>
                              <a:pt x="0" y="242887"/>
                            </a:cubicBezTo>
                            <a:cubicBezTo>
                              <a:pt x="14287" y="247650"/>
                              <a:pt x="28160" y="253908"/>
                              <a:pt x="42862" y="257175"/>
                            </a:cubicBezTo>
                            <a:cubicBezTo>
                              <a:pt x="71141" y="263459"/>
                              <a:pt x="102115" y="259697"/>
                              <a:pt x="128587" y="271462"/>
                            </a:cubicBezTo>
                            <a:cubicBezTo>
                              <a:pt x="154641" y="283042"/>
                              <a:pt x="184844" y="334416"/>
                              <a:pt x="200025" y="357187"/>
                            </a:cubicBezTo>
                            <a:cubicBezTo>
                              <a:pt x="185737" y="361950"/>
                              <a:pt x="172047" y="369185"/>
                              <a:pt x="157162" y="371475"/>
                            </a:cubicBezTo>
                            <a:cubicBezTo>
                              <a:pt x="109856" y="378753"/>
                              <a:pt x="54111" y="359213"/>
                              <a:pt x="14287" y="385762"/>
                            </a:cubicBezTo>
                            <a:cubicBezTo>
                              <a:pt x="-5919" y="399233"/>
                              <a:pt x="20048" y="434462"/>
                              <a:pt x="28575" y="457200"/>
                            </a:cubicBezTo>
                            <a:cubicBezTo>
                              <a:pt x="47039" y="506438"/>
                              <a:pt x="57055" y="500030"/>
                              <a:pt x="100012" y="514350"/>
                            </a:cubicBezTo>
                            <a:cubicBezTo>
                              <a:pt x="109537" y="528637"/>
                              <a:pt x="131954" y="540374"/>
                              <a:pt x="128587" y="557212"/>
                            </a:cubicBezTo>
                            <a:cubicBezTo>
                              <a:pt x="121815" y="591071"/>
                              <a:pt x="78481" y="585787"/>
                              <a:pt x="57150" y="585787"/>
                            </a:cubicBezTo>
                          </a:path>
                        </a:pathLst>
                      </a:custGeom>
                      <a:noFill/>
                      <a:ln w="25400" cap="flat" cmpd="sng" algn="ctr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/>
                    </p:spPr>
                    <p:txBody>
                      <a:bodyPr/>
                      <a:lstStyle/>
                      <a:p>
                        <a:pPr algn="ctr" eaLnBrk="1" hangingPunct="1">
                          <a:defRPr/>
                        </a:pPr>
                        <a:endParaRPr lang="es-ES" sz="3201"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endParaRPr>
                      </a:p>
                    </p:txBody>
                  </p:sp>
                  <p:sp>
                    <p:nvSpPr>
                      <p:cNvPr id="303" name="187 Forma libre"/>
                      <p:cNvSpPr/>
                      <p:nvPr/>
                    </p:nvSpPr>
                    <p:spPr bwMode="auto">
                      <a:xfrm>
                        <a:off x="5774676" y="4588568"/>
                        <a:ext cx="396131" cy="581019"/>
                      </a:xfrm>
                      <a:custGeom>
                        <a:avLst/>
                        <a:gdLst>
                          <a:gd name="connsiteX0" fmla="*/ 157162 w 391068"/>
                          <a:gd name="connsiteY0" fmla="*/ 0 h 586085"/>
                          <a:gd name="connsiteX1" fmla="*/ 385762 w 391068"/>
                          <a:gd name="connsiteY1" fmla="*/ 85725 h 586085"/>
                          <a:gd name="connsiteX2" fmla="*/ 371475 w 391068"/>
                          <a:gd name="connsiteY2" fmla="*/ 128587 h 586085"/>
                          <a:gd name="connsiteX3" fmla="*/ 328612 w 391068"/>
                          <a:gd name="connsiteY3" fmla="*/ 142875 h 586085"/>
                          <a:gd name="connsiteX4" fmla="*/ 171450 w 391068"/>
                          <a:gd name="connsiteY4" fmla="*/ 157162 h 586085"/>
                          <a:gd name="connsiteX5" fmla="*/ 228600 w 391068"/>
                          <a:gd name="connsiteY5" fmla="*/ 171450 h 586085"/>
                          <a:gd name="connsiteX6" fmla="*/ 271462 w 391068"/>
                          <a:gd name="connsiteY6" fmla="*/ 185737 h 586085"/>
                          <a:gd name="connsiteX7" fmla="*/ 171450 w 391068"/>
                          <a:gd name="connsiteY7" fmla="*/ 200025 h 586085"/>
                          <a:gd name="connsiteX8" fmla="*/ 128587 w 391068"/>
                          <a:gd name="connsiteY8" fmla="*/ 214312 h 586085"/>
                          <a:gd name="connsiteX9" fmla="*/ 0 w 391068"/>
                          <a:gd name="connsiteY9" fmla="*/ 242887 h 586085"/>
                          <a:gd name="connsiteX10" fmla="*/ 42862 w 391068"/>
                          <a:gd name="connsiteY10" fmla="*/ 257175 h 586085"/>
                          <a:gd name="connsiteX11" fmla="*/ 128587 w 391068"/>
                          <a:gd name="connsiteY11" fmla="*/ 271462 h 586085"/>
                          <a:gd name="connsiteX12" fmla="*/ 200025 w 391068"/>
                          <a:gd name="connsiteY12" fmla="*/ 357187 h 586085"/>
                          <a:gd name="connsiteX13" fmla="*/ 157162 w 391068"/>
                          <a:gd name="connsiteY13" fmla="*/ 371475 h 586085"/>
                          <a:gd name="connsiteX14" fmla="*/ 14287 w 391068"/>
                          <a:gd name="connsiteY14" fmla="*/ 385762 h 586085"/>
                          <a:gd name="connsiteX15" fmla="*/ 28575 w 391068"/>
                          <a:gd name="connsiteY15" fmla="*/ 457200 h 586085"/>
                          <a:gd name="connsiteX16" fmla="*/ 100012 w 391068"/>
                          <a:gd name="connsiteY16" fmla="*/ 514350 h 586085"/>
                          <a:gd name="connsiteX17" fmla="*/ 128587 w 391068"/>
                          <a:gd name="connsiteY17" fmla="*/ 557212 h 586085"/>
                          <a:gd name="connsiteX18" fmla="*/ 57150 w 391068"/>
                          <a:gd name="connsiteY18" fmla="*/ 585787 h 58608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</a:cxnLst>
                        <a:rect l="l" t="t" r="r" b="b"/>
                        <a:pathLst>
                          <a:path w="391068" h="586085">
                            <a:moveTo>
                              <a:pt x="157162" y="0"/>
                            </a:moveTo>
                            <a:cubicBezTo>
                              <a:pt x="250329" y="155275"/>
                              <a:pt x="131293" y="902"/>
                              <a:pt x="385762" y="85725"/>
                            </a:cubicBezTo>
                            <a:cubicBezTo>
                              <a:pt x="400049" y="90487"/>
                              <a:pt x="382124" y="117938"/>
                              <a:pt x="371475" y="128587"/>
                            </a:cubicBezTo>
                            <a:cubicBezTo>
                              <a:pt x="360826" y="139236"/>
                              <a:pt x="343521" y="140745"/>
                              <a:pt x="328612" y="142875"/>
                            </a:cubicBezTo>
                            <a:cubicBezTo>
                              <a:pt x="276537" y="150314"/>
                              <a:pt x="223837" y="152400"/>
                              <a:pt x="171450" y="157162"/>
                            </a:cubicBezTo>
                            <a:cubicBezTo>
                              <a:pt x="190500" y="161925"/>
                              <a:pt x="209719" y="166055"/>
                              <a:pt x="228600" y="171450"/>
                            </a:cubicBezTo>
                            <a:cubicBezTo>
                              <a:pt x="243081" y="175587"/>
                              <a:pt x="284932" y="179002"/>
                              <a:pt x="271462" y="185737"/>
                            </a:cubicBezTo>
                            <a:cubicBezTo>
                              <a:pt x="241341" y="200797"/>
                              <a:pt x="204787" y="195262"/>
                              <a:pt x="171450" y="200025"/>
                            </a:cubicBezTo>
                            <a:cubicBezTo>
                              <a:pt x="157162" y="204787"/>
                              <a:pt x="143068" y="210175"/>
                              <a:pt x="128587" y="214312"/>
                            </a:cubicBezTo>
                            <a:cubicBezTo>
                              <a:pt x="81496" y="227767"/>
                              <a:pt x="49118" y="233064"/>
                              <a:pt x="0" y="242887"/>
                            </a:cubicBezTo>
                            <a:cubicBezTo>
                              <a:pt x="14287" y="247650"/>
                              <a:pt x="28160" y="253908"/>
                              <a:pt x="42862" y="257175"/>
                            </a:cubicBezTo>
                            <a:cubicBezTo>
                              <a:pt x="71141" y="263459"/>
                              <a:pt x="102115" y="259697"/>
                              <a:pt x="128587" y="271462"/>
                            </a:cubicBezTo>
                            <a:cubicBezTo>
                              <a:pt x="154641" y="283042"/>
                              <a:pt x="184844" y="334416"/>
                              <a:pt x="200025" y="357187"/>
                            </a:cubicBezTo>
                            <a:cubicBezTo>
                              <a:pt x="185737" y="361950"/>
                              <a:pt x="172047" y="369185"/>
                              <a:pt x="157162" y="371475"/>
                            </a:cubicBezTo>
                            <a:cubicBezTo>
                              <a:pt x="109856" y="378753"/>
                              <a:pt x="54111" y="359213"/>
                              <a:pt x="14287" y="385762"/>
                            </a:cubicBezTo>
                            <a:cubicBezTo>
                              <a:pt x="-5919" y="399233"/>
                              <a:pt x="20048" y="434462"/>
                              <a:pt x="28575" y="457200"/>
                            </a:cubicBezTo>
                            <a:cubicBezTo>
                              <a:pt x="47039" y="506438"/>
                              <a:pt x="57055" y="500030"/>
                              <a:pt x="100012" y="514350"/>
                            </a:cubicBezTo>
                            <a:cubicBezTo>
                              <a:pt x="109537" y="528637"/>
                              <a:pt x="131954" y="540374"/>
                              <a:pt x="128587" y="557212"/>
                            </a:cubicBezTo>
                            <a:cubicBezTo>
                              <a:pt x="121815" y="591071"/>
                              <a:pt x="78481" y="585787"/>
                              <a:pt x="57150" y="585787"/>
                            </a:cubicBezTo>
                          </a:path>
                        </a:pathLst>
                      </a:custGeom>
                      <a:noFill/>
                      <a:ln w="25400" cap="flat" cmpd="sng" algn="ctr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/>
                    </p:spPr>
                    <p:txBody>
                      <a:bodyPr/>
                      <a:lstStyle/>
                      <a:p>
                        <a:pPr algn="ctr" eaLnBrk="1" hangingPunct="1">
                          <a:defRPr/>
                        </a:pPr>
                        <a:endParaRPr lang="es-ES" sz="3201"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endParaRPr>
                      </a:p>
                    </p:txBody>
                  </p:sp>
                </p:grpSp>
                <p:grpSp>
                  <p:nvGrpSpPr>
                    <p:cNvPr id="261" name="450 Grupo"/>
                    <p:cNvGrpSpPr>
                      <a:grpSpLocks/>
                    </p:cNvGrpSpPr>
                    <p:nvPr/>
                  </p:nvGrpSpPr>
                  <p:grpSpPr bwMode="auto">
                    <a:xfrm rot="-4050825">
                      <a:off x="8319664" y="5415616"/>
                      <a:ext cx="239505" cy="1005104"/>
                      <a:chOff x="5906289" y="2502524"/>
                      <a:chExt cx="1241440" cy="2963772"/>
                    </a:xfrm>
                  </p:grpSpPr>
                  <p:sp>
                    <p:nvSpPr>
                      <p:cNvPr id="284" name="138 Forma libre"/>
                      <p:cNvSpPr/>
                      <p:nvPr/>
                    </p:nvSpPr>
                    <p:spPr bwMode="auto">
                      <a:xfrm>
                        <a:off x="6330208" y="2793285"/>
                        <a:ext cx="386171" cy="588518"/>
                      </a:xfrm>
                      <a:custGeom>
                        <a:avLst/>
                        <a:gdLst>
                          <a:gd name="connsiteX0" fmla="*/ 157162 w 391068"/>
                          <a:gd name="connsiteY0" fmla="*/ 0 h 586085"/>
                          <a:gd name="connsiteX1" fmla="*/ 385762 w 391068"/>
                          <a:gd name="connsiteY1" fmla="*/ 85725 h 586085"/>
                          <a:gd name="connsiteX2" fmla="*/ 371475 w 391068"/>
                          <a:gd name="connsiteY2" fmla="*/ 128587 h 586085"/>
                          <a:gd name="connsiteX3" fmla="*/ 328612 w 391068"/>
                          <a:gd name="connsiteY3" fmla="*/ 142875 h 586085"/>
                          <a:gd name="connsiteX4" fmla="*/ 171450 w 391068"/>
                          <a:gd name="connsiteY4" fmla="*/ 157162 h 586085"/>
                          <a:gd name="connsiteX5" fmla="*/ 228600 w 391068"/>
                          <a:gd name="connsiteY5" fmla="*/ 171450 h 586085"/>
                          <a:gd name="connsiteX6" fmla="*/ 271462 w 391068"/>
                          <a:gd name="connsiteY6" fmla="*/ 185737 h 586085"/>
                          <a:gd name="connsiteX7" fmla="*/ 171450 w 391068"/>
                          <a:gd name="connsiteY7" fmla="*/ 200025 h 586085"/>
                          <a:gd name="connsiteX8" fmla="*/ 128587 w 391068"/>
                          <a:gd name="connsiteY8" fmla="*/ 214312 h 586085"/>
                          <a:gd name="connsiteX9" fmla="*/ 0 w 391068"/>
                          <a:gd name="connsiteY9" fmla="*/ 242887 h 586085"/>
                          <a:gd name="connsiteX10" fmla="*/ 42862 w 391068"/>
                          <a:gd name="connsiteY10" fmla="*/ 257175 h 586085"/>
                          <a:gd name="connsiteX11" fmla="*/ 128587 w 391068"/>
                          <a:gd name="connsiteY11" fmla="*/ 271462 h 586085"/>
                          <a:gd name="connsiteX12" fmla="*/ 200025 w 391068"/>
                          <a:gd name="connsiteY12" fmla="*/ 357187 h 586085"/>
                          <a:gd name="connsiteX13" fmla="*/ 157162 w 391068"/>
                          <a:gd name="connsiteY13" fmla="*/ 371475 h 586085"/>
                          <a:gd name="connsiteX14" fmla="*/ 14287 w 391068"/>
                          <a:gd name="connsiteY14" fmla="*/ 385762 h 586085"/>
                          <a:gd name="connsiteX15" fmla="*/ 28575 w 391068"/>
                          <a:gd name="connsiteY15" fmla="*/ 457200 h 586085"/>
                          <a:gd name="connsiteX16" fmla="*/ 100012 w 391068"/>
                          <a:gd name="connsiteY16" fmla="*/ 514350 h 586085"/>
                          <a:gd name="connsiteX17" fmla="*/ 128587 w 391068"/>
                          <a:gd name="connsiteY17" fmla="*/ 557212 h 586085"/>
                          <a:gd name="connsiteX18" fmla="*/ 57150 w 391068"/>
                          <a:gd name="connsiteY18" fmla="*/ 585787 h 58608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</a:cxnLst>
                        <a:rect l="l" t="t" r="r" b="b"/>
                        <a:pathLst>
                          <a:path w="391068" h="586085">
                            <a:moveTo>
                              <a:pt x="157162" y="0"/>
                            </a:moveTo>
                            <a:cubicBezTo>
                              <a:pt x="250329" y="155275"/>
                              <a:pt x="131293" y="902"/>
                              <a:pt x="385762" y="85725"/>
                            </a:cubicBezTo>
                            <a:cubicBezTo>
                              <a:pt x="400049" y="90487"/>
                              <a:pt x="382124" y="117938"/>
                              <a:pt x="371475" y="128587"/>
                            </a:cubicBezTo>
                            <a:cubicBezTo>
                              <a:pt x="360826" y="139236"/>
                              <a:pt x="343521" y="140745"/>
                              <a:pt x="328612" y="142875"/>
                            </a:cubicBezTo>
                            <a:cubicBezTo>
                              <a:pt x="276537" y="150314"/>
                              <a:pt x="223837" y="152400"/>
                              <a:pt x="171450" y="157162"/>
                            </a:cubicBezTo>
                            <a:cubicBezTo>
                              <a:pt x="190500" y="161925"/>
                              <a:pt x="209719" y="166055"/>
                              <a:pt x="228600" y="171450"/>
                            </a:cubicBezTo>
                            <a:cubicBezTo>
                              <a:pt x="243081" y="175587"/>
                              <a:pt x="284932" y="179002"/>
                              <a:pt x="271462" y="185737"/>
                            </a:cubicBezTo>
                            <a:cubicBezTo>
                              <a:pt x="241341" y="200797"/>
                              <a:pt x="204787" y="195262"/>
                              <a:pt x="171450" y="200025"/>
                            </a:cubicBezTo>
                            <a:cubicBezTo>
                              <a:pt x="157162" y="204787"/>
                              <a:pt x="143068" y="210175"/>
                              <a:pt x="128587" y="214312"/>
                            </a:cubicBezTo>
                            <a:cubicBezTo>
                              <a:pt x="81496" y="227767"/>
                              <a:pt x="49118" y="233064"/>
                              <a:pt x="0" y="242887"/>
                            </a:cubicBezTo>
                            <a:cubicBezTo>
                              <a:pt x="14287" y="247650"/>
                              <a:pt x="28160" y="253908"/>
                              <a:pt x="42862" y="257175"/>
                            </a:cubicBezTo>
                            <a:cubicBezTo>
                              <a:pt x="71141" y="263459"/>
                              <a:pt x="102115" y="259697"/>
                              <a:pt x="128587" y="271462"/>
                            </a:cubicBezTo>
                            <a:cubicBezTo>
                              <a:pt x="154641" y="283042"/>
                              <a:pt x="184844" y="334416"/>
                              <a:pt x="200025" y="357187"/>
                            </a:cubicBezTo>
                            <a:cubicBezTo>
                              <a:pt x="185737" y="361950"/>
                              <a:pt x="172047" y="369185"/>
                              <a:pt x="157162" y="371475"/>
                            </a:cubicBezTo>
                            <a:cubicBezTo>
                              <a:pt x="109856" y="378753"/>
                              <a:pt x="54111" y="359213"/>
                              <a:pt x="14287" y="385762"/>
                            </a:cubicBezTo>
                            <a:cubicBezTo>
                              <a:pt x="-5919" y="399233"/>
                              <a:pt x="20048" y="434462"/>
                              <a:pt x="28575" y="457200"/>
                            </a:cubicBezTo>
                            <a:cubicBezTo>
                              <a:pt x="47039" y="506438"/>
                              <a:pt x="57055" y="500030"/>
                              <a:pt x="100012" y="514350"/>
                            </a:cubicBezTo>
                            <a:cubicBezTo>
                              <a:pt x="109537" y="528637"/>
                              <a:pt x="131954" y="540374"/>
                              <a:pt x="128587" y="557212"/>
                            </a:cubicBezTo>
                            <a:cubicBezTo>
                              <a:pt x="121815" y="591071"/>
                              <a:pt x="78481" y="585787"/>
                              <a:pt x="57150" y="585787"/>
                            </a:cubicBezTo>
                          </a:path>
                        </a:pathLst>
                      </a:custGeom>
                      <a:noFill/>
                      <a:ln w="25400" cap="flat" cmpd="sng" algn="ctr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/>
                    </p:spPr>
                    <p:txBody>
                      <a:bodyPr/>
                      <a:lstStyle/>
                      <a:p>
                        <a:pPr algn="ctr" eaLnBrk="1" hangingPunct="1">
                          <a:defRPr/>
                        </a:pPr>
                        <a:endParaRPr lang="es-ES" sz="3201"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endParaRPr>
                      </a:p>
                    </p:txBody>
                  </p:sp>
                  <p:sp>
                    <p:nvSpPr>
                      <p:cNvPr id="285" name="140 Forma libre"/>
                      <p:cNvSpPr/>
                      <p:nvPr/>
                    </p:nvSpPr>
                    <p:spPr bwMode="auto">
                      <a:xfrm rot="16808100">
                        <a:off x="6204873" y="3773473"/>
                        <a:ext cx="387043" cy="567192"/>
                      </a:xfrm>
                      <a:custGeom>
                        <a:avLst/>
                        <a:gdLst>
                          <a:gd name="connsiteX0" fmla="*/ 157162 w 391068"/>
                          <a:gd name="connsiteY0" fmla="*/ 0 h 586085"/>
                          <a:gd name="connsiteX1" fmla="*/ 385762 w 391068"/>
                          <a:gd name="connsiteY1" fmla="*/ 85725 h 586085"/>
                          <a:gd name="connsiteX2" fmla="*/ 371475 w 391068"/>
                          <a:gd name="connsiteY2" fmla="*/ 128587 h 586085"/>
                          <a:gd name="connsiteX3" fmla="*/ 328612 w 391068"/>
                          <a:gd name="connsiteY3" fmla="*/ 142875 h 586085"/>
                          <a:gd name="connsiteX4" fmla="*/ 171450 w 391068"/>
                          <a:gd name="connsiteY4" fmla="*/ 157162 h 586085"/>
                          <a:gd name="connsiteX5" fmla="*/ 228600 w 391068"/>
                          <a:gd name="connsiteY5" fmla="*/ 171450 h 586085"/>
                          <a:gd name="connsiteX6" fmla="*/ 271462 w 391068"/>
                          <a:gd name="connsiteY6" fmla="*/ 185737 h 586085"/>
                          <a:gd name="connsiteX7" fmla="*/ 171450 w 391068"/>
                          <a:gd name="connsiteY7" fmla="*/ 200025 h 586085"/>
                          <a:gd name="connsiteX8" fmla="*/ 128587 w 391068"/>
                          <a:gd name="connsiteY8" fmla="*/ 214312 h 586085"/>
                          <a:gd name="connsiteX9" fmla="*/ 0 w 391068"/>
                          <a:gd name="connsiteY9" fmla="*/ 242887 h 586085"/>
                          <a:gd name="connsiteX10" fmla="*/ 42862 w 391068"/>
                          <a:gd name="connsiteY10" fmla="*/ 257175 h 586085"/>
                          <a:gd name="connsiteX11" fmla="*/ 128587 w 391068"/>
                          <a:gd name="connsiteY11" fmla="*/ 271462 h 586085"/>
                          <a:gd name="connsiteX12" fmla="*/ 200025 w 391068"/>
                          <a:gd name="connsiteY12" fmla="*/ 357187 h 586085"/>
                          <a:gd name="connsiteX13" fmla="*/ 157162 w 391068"/>
                          <a:gd name="connsiteY13" fmla="*/ 371475 h 586085"/>
                          <a:gd name="connsiteX14" fmla="*/ 14287 w 391068"/>
                          <a:gd name="connsiteY14" fmla="*/ 385762 h 586085"/>
                          <a:gd name="connsiteX15" fmla="*/ 28575 w 391068"/>
                          <a:gd name="connsiteY15" fmla="*/ 457200 h 586085"/>
                          <a:gd name="connsiteX16" fmla="*/ 100012 w 391068"/>
                          <a:gd name="connsiteY16" fmla="*/ 514350 h 586085"/>
                          <a:gd name="connsiteX17" fmla="*/ 128587 w 391068"/>
                          <a:gd name="connsiteY17" fmla="*/ 557212 h 586085"/>
                          <a:gd name="connsiteX18" fmla="*/ 57150 w 391068"/>
                          <a:gd name="connsiteY18" fmla="*/ 585787 h 58608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</a:cxnLst>
                        <a:rect l="l" t="t" r="r" b="b"/>
                        <a:pathLst>
                          <a:path w="391068" h="586085">
                            <a:moveTo>
                              <a:pt x="157162" y="0"/>
                            </a:moveTo>
                            <a:cubicBezTo>
                              <a:pt x="250329" y="155275"/>
                              <a:pt x="131293" y="902"/>
                              <a:pt x="385762" y="85725"/>
                            </a:cubicBezTo>
                            <a:cubicBezTo>
                              <a:pt x="400049" y="90487"/>
                              <a:pt x="382124" y="117938"/>
                              <a:pt x="371475" y="128587"/>
                            </a:cubicBezTo>
                            <a:cubicBezTo>
                              <a:pt x="360826" y="139236"/>
                              <a:pt x="343521" y="140745"/>
                              <a:pt x="328612" y="142875"/>
                            </a:cubicBezTo>
                            <a:cubicBezTo>
                              <a:pt x="276537" y="150314"/>
                              <a:pt x="223837" y="152400"/>
                              <a:pt x="171450" y="157162"/>
                            </a:cubicBezTo>
                            <a:cubicBezTo>
                              <a:pt x="190500" y="161925"/>
                              <a:pt x="209719" y="166055"/>
                              <a:pt x="228600" y="171450"/>
                            </a:cubicBezTo>
                            <a:cubicBezTo>
                              <a:pt x="243081" y="175587"/>
                              <a:pt x="284932" y="179002"/>
                              <a:pt x="271462" y="185737"/>
                            </a:cubicBezTo>
                            <a:cubicBezTo>
                              <a:pt x="241341" y="200797"/>
                              <a:pt x="204787" y="195262"/>
                              <a:pt x="171450" y="200025"/>
                            </a:cubicBezTo>
                            <a:cubicBezTo>
                              <a:pt x="157162" y="204787"/>
                              <a:pt x="143068" y="210175"/>
                              <a:pt x="128587" y="214312"/>
                            </a:cubicBezTo>
                            <a:cubicBezTo>
                              <a:pt x="81496" y="227767"/>
                              <a:pt x="49118" y="233064"/>
                              <a:pt x="0" y="242887"/>
                            </a:cubicBezTo>
                            <a:cubicBezTo>
                              <a:pt x="14287" y="247650"/>
                              <a:pt x="28160" y="253908"/>
                              <a:pt x="42862" y="257175"/>
                            </a:cubicBezTo>
                            <a:cubicBezTo>
                              <a:pt x="71141" y="263459"/>
                              <a:pt x="102115" y="259697"/>
                              <a:pt x="128587" y="271462"/>
                            </a:cubicBezTo>
                            <a:cubicBezTo>
                              <a:pt x="154641" y="283042"/>
                              <a:pt x="184844" y="334416"/>
                              <a:pt x="200025" y="357187"/>
                            </a:cubicBezTo>
                            <a:cubicBezTo>
                              <a:pt x="185737" y="361950"/>
                              <a:pt x="172047" y="369185"/>
                              <a:pt x="157162" y="371475"/>
                            </a:cubicBezTo>
                            <a:cubicBezTo>
                              <a:pt x="109856" y="378753"/>
                              <a:pt x="54111" y="359213"/>
                              <a:pt x="14287" y="385762"/>
                            </a:cubicBezTo>
                            <a:cubicBezTo>
                              <a:pt x="-5919" y="399233"/>
                              <a:pt x="20048" y="434462"/>
                              <a:pt x="28575" y="457200"/>
                            </a:cubicBezTo>
                            <a:cubicBezTo>
                              <a:pt x="47039" y="506438"/>
                              <a:pt x="57055" y="500030"/>
                              <a:pt x="100012" y="514350"/>
                            </a:cubicBezTo>
                            <a:cubicBezTo>
                              <a:pt x="109537" y="528637"/>
                              <a:pt x="131954" y="540374"/>
                              <a:pt x="128587" y="557212"/>
                            </a:cubicBezTo>
                            <a:cubicBezTo>
                              <a:pt x="121815" y="591071"/>
                              <a:pt x="78481" y="585787"/>
                              <a:pt x="57150" y="585787"/>
                            </a:cubicBezTo>
                          </a:path>
                        </a:pathLst>
                      </a:custGeom>
                      <a:noFill/>
                      <a:ln w="25400" cap="flat" cmpd="sng" algn="ctr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/>
                    </p:spPr>
                    <p:txBody>
                      <a:bodyPr/>
                      <a:lstStyle/>
                      <a:p>
                        <a:pPr algn="ctr" eaLnBrk="1" hangingPunct="1">
                          <a:defRPr/>
                        </a:pPr>
                        <a:endParaRPr lang="es-ES" sz="3201"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endParaRPr>
                      </a:p>
                    </p:txBody>
                  </p:sp>
                  <p:sp>
                    <p:nvSpPr>
                      <p:cNvPr id="286" name="142 Forma libre"/>
                      <p:cNvSpPr/>
                      <p:nvPr/>
                    </p:nvSpPr>
                    <p:spPr bwMode="auto">
                      <a:xfrm rot="18418615">
                        <a:off x="6241769" y="4273821"/>
                        <a:ext cx="392346" cy="579256"/>
                      </a:xfrm>
                      <a:custGeom>
                        <a:avLst/>
                        <a:gdLst>
                          <a:gd name="connsiteX0" fmla="*/ 157162 w 391068"/>
                          <a:gd name="connsiteY0" fmla="*/ 0 h 586085"/>
                          <a:gd name="connsiteX1" fmla="*/ 385762 w 391068"/>
                          <a:gd name="connsiteY1" fmla="*/ 85725 h 586085"/>
                          <a:gd name="connsiteX2" fmla="*/ 371475 w 391068"/>
                          <a:gd name="connsiteY2" fmla="*/ 128587 h 586085"/>
                          <a:gd name="connsiteX3" fmla="*/ 328612 w 391068"/>
                          <a:gd name="connsiteY3" fmla="*/ 142875 h 586085"/>
                          <a:gd name="connsiteX4" fmla="*/ 171450 w 391068"/>
                          <a:gd name="connsiteY4" fmla="*/ 157162 h 586085"/>
                          <a:gd name="connsiteX5" fmla="*/ 228600 w 391068"/>
                          <a:gd name="connsiteY5" fmla="*/ 171450 h 586085"/>
                          <a:gd name="connsiteX6" fmla="*/ 271462 w 391068"/>
                          <a:gd name="connsiteY6" fmla="*/ 185737 h 586085"/>
                          <a:gd name="connsiteX7" fmla="*/ 171450 w 391068"/>
                          <a:gd name="connsiteY7" fmla="*/ 200025 h 586085"/>
                          <a:gd name="connsiteX8" fmla="*/ 128587 w 391068"/>
                          <a:gd name="connsiteY8" fmla="*/ 214312 h 586085"/>
                          <a:gd name="connsiteX9" fmla="*/ 0 w 391068"/>
                          <a:gd name="connsiteY9" fmla="*/ 242887 h 586085"/>
                          <a:gd name="connsiteX10" fmla="*/ 42862 w 391068"/>
                          <a:gd name="connsiteY10" fmla="*/ 257175 h 586085"/>
                          <a:gd name="connsiteX11" fmla="*/ 128587 w 391068"/>
                          <a:gd name="connsiteY11" fmla="*/ 271462 h 586085"/>
                          <a:gd name="connsiteX12" fmla="*/ 200025 w 391068"/>
                          <a:gd name="connsiteY12" fmla="*/ 357187 h 586085"/>
                          <a:gd name="connsiteX13" fmla="*/ 157162 w 391068"/>
                          <a:gd name="connsiteY13" fmla="*/ 371475 h 586085"/>
                          <a:gd name="connsiteX14" fmla="*/ 14287 w 391068"/>
                          <a:gd name="connsiteY14" fmla="*/ 385762 h 586085"/>
                          <a:gd name="connsiteX15" fmla="*/ 28575 w 391068"/>
                          <a:gd name="connsiteY15" fmla="*/ 457200 h 586085"/>
                          <a:gd name="connsiteX16" fmla="*/ 100012 w 391068"/>
                          <a:gd name="connsiteY16" fmla="*/ 514350 h 586085"/>
                          <a:gd name="connsiteX17" fmla="*/ 128587 w 391068"/>
                          <a:gd name="connsiteY17" fmla="*/ 557212 h 586085"/>
                          <a:gd name="connsiteX18" fmla="*/ 57150 w 391068"/>
                          <a:gd name="connsiteY18" fmla="*/ 585787 h 58608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</a:cxnLst>
                        <a:rect l="l" t="t" r="r" b="b"/>
                        <a:pathLst>
                          <a:path w="391068" h="586085">
                            <a:moveTo>
                              <a:pt x="157162" y="0"/>
                            </a:moveTo>
                            <a:cubicBezTo>
                              <a:pt x="250329" y="155275"/>
                              <a:pt x="131293" y="902"/>
                              <a:pt x="385762" y="85725"/>
                            </a:cubicBezTo>
                            <a:cubicBezTo>
                              <a:pt x="400049" y="90487"/>
                              <a:pt x="382124" y="117938"/>
                              <a:pt x="371475" y="128587"/>
                            </a:cubicBezTo>
                            <a:cubicBezTo>
                              <a:pt x="360826" y="139236"/>
                              <a:pt x="343521" y="140745"/>
                              <a:pt x="328612" y="142875"/>
                            </a:cubicBezTo>
                            <a:cubicBezTo>
                              <a:pt x="276537" y="150314"/>
                              <a:pt x="223837" y="152400"/>
                              <a:pt x="171450" y="157162"/>
                            </a:cubicBezTo>
                            <a:cubicBezTo>
                              <a:pt x="190500" y="161925"/>
                              <a:pt x="209719" y="166055"/>
                              <a:pt x="228600" y="171450"/>
                            </a:cubicBezTo>
                            <a:cubicBezTo>
                              <a:pt x="243081" y="175587"/>
                              <a:pt x="284932" y="179002"/>
                              <a:pt x="271462" y="185737"/>
                            </a:cubicBezTo>
                            <a:cubicBezTo>
                              <a:pt x="241341" y="200797"/>
                              <a:pt x="204787" y="195262"/>
                              <a:pt x="171450" y="200025"/>
                            </a:cubicBezTo>
                            <a:cubicBezTo>
                              <a:pt x="157162" y="204787"/>
                              <a:pt x="143068" y="210175"/>
                              <a:pt x="128587" y="214312"/>
                            </a:cubicBezTo>
                            <a:cubicBezTo>
                              <a:pt x="81496" y="227767"/>
                              <a:pt x="49118" y="233064"/>
                              <a:pt x="0" y="242887"/>
                            </a:cubicBezTo>
                            <a:cubicBezTo>
                              <a:pt x="14287" y="247650"/>
                              <a:pt x="28160" y="253908"/>
                              <a:pt x="42862" y="257175"/>
                            </a:cubicBezTo>
                            <a:cubicBezTo>
                              <a:pt x="71141" y="263459"/>
                              <a:pt x="102115" y="259697"/>
                              <a:pt x="128587" y="271462"/>
                            </a:cubicBezTo>
                            <a:cubicBezTo>
                              <a:pt x="154641" y="283042"/>
                              <a:pt x="184844" y="334416"/>
                              <a:pt x="200025" y="357187"/>
                            </a:cubicBezTo>
                            <a:cubicBezTo>
                              <a:pt x="185737" y="361950"/>
                              <a:pt x="172047" y="369185"/>
                              <a:pt x="157162" y="371475"/>
                            </a:cubicBezTo>
                            <a:cubicBezTo>
                              <a:pt x="109856" y="378753"/>
                              <a:pt x="54111" y="359213"/>
                              <a:pt x="14287" y="385762"/>
                            </a:cubicBezTo>
                            <a:cubicBezTo>
                              <a:pt x="-5919" y="399233"/>
                              <a:pt x="20048" y="434462"/>
                              <a:pt x="28575" y="457200"/>
                            </a:cubicBezTo>
                            <a:cubicBezTo>
                              <a:pt x="47039" y="506438"/>
                              <a:pt x="57055" y="500030"/>
                              <a:pt x="100012" y="514350"/>
                            </a:cubicBezTo>
                            <a:cubicBezTo>
                              <a:pt x="109537" y="528637"/>
                              <a:pt x="131954" y="540374"/>
                              <a:pt x="128587" y="557212"/>
                            </a:cubicBezTo>
                            <a:cubicBezTo>
                              <a:pt x="121815" y="591071"/>
                              <a:pt x="78481" y="585787"/>
                              <a:pt x="57150" y="585787"/>
                            </a:cubicBezTo>
                          </a:path>
                        </a:pathLst>
                      </a:custGeom>
                      <a:noFill/>
                      <a:ln w="25400" cap="flat" cmpd="sng" algn="ctr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/>
                    </p:spPr>
                    <p:txBody>
                      <a:bodyPr/>
                      <a:lstStyle/>
                      <a:p>
                        <a:pPr algn="ctr" eaLnBrk="1" hangingPunct="1">
                          <a:defRPr/>
                        </a:pPr>
                        <a:endParaRPr lang="es-ES" sz="3201"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endParaRPr>
                      </a:p>
                    </p:txBody>
                  </p:sp>
                  <p:sp>
                    <p:nvSpPr>
                      <p:cNvPr id="287" name="144 Forma libre"/>
                      <p:cNvSpPr/>
                      <p:nvPr/>
                    </p:nvSpPr>
                    <p:spPr bwMode="auto">
                      <a:xfrm rot="18220015">
                        <a:off x="6236133" y="3319135"/>
                        <a:ext cx="392346" cy="591320"/>
                      </a:xfrm>
                      <a:custGeom>
                        <a:avLst/>
                        <a:gdLst>
                          <a:gd name="connsiteX0" fmla="*/ 157162 w 391068"/>
                          <a:gd name="connsiteY0" fmla="*/ 0 h 586085"/>
                          <a:gd name="connsiteX1" fmla="*/ 385762 w 391068"/>
                          <a:gd name="connsiteY1" fmla="*/ 85725 h 586085"/>
                          <a:gd name="connsiteX2" fmla="*/ 371475 w 391068"/>
                          <a:gd name="connsiteY2" fmla="*/ 128587 h 586085"/>
                          <a:gd name="connsiteX3" fmla="*/ 328612 w 391068"/>
                          <a:gd name="connsiteY3" fmla="*/ 142875 h 586085"/>
                          <a:gd name="connsiteX4" fmla="*/ 171450 w 391068"/>
                          <a:gd name="connsiteY4" fmla="*/ 157162 h 586085"/>
                          <a:gd name="connsiteX5" fmla="*/ 228600 w 391068"/>
                          <a:gd name="connsiteY5" fmla="*/ 171450 h 586085"/>
                          <a:gd name="connsiteX6" fmla="*/ 271462 w 391068"/>
                          <a:gd name="connsiteY6" fmla="*/ 185737 h 586085"/>
                          <a:gd name="connsiteX7" fmla="*/ 171450 w 391068"/>
                          <a:gd name="connsiteY7" fmla="*/ 200025 h 586085"/>
                          <a:gd name="connsiteX8" fmla="*/ 128587 w 391068"/>
                          <a:gd name="connsiteY8" fmla="*/ 214312 h 586085"/>
                          <a:gd name="connsiteX9" fmla="*/ 0 w 391068"/>
                          <a:gd name="connsiteY9" fmla="*/ 242887 h 586085"/>
                          <a:gd name="connsiteX10" fmla="*/ 42862 w 391068"/>
                          <a:gd name="connsiteY10" fmla="*/ 257175 h 586085"/>
                          <a:gd name="connsiteX11" fmla="*/ 128587 w 391068"/>
                          <a:gd name="connsiteY11" fmla="*/ 271462 h 586085"/>
                          <a:gd name="connsiteX12" fmla="*/ 200025 w 391068"/>
                          <a:gd name="connsiteY12" fmla="*/ 357187 h 586085"/>
                          <a:gd name="connsiteX13" fmla="*/ 157162 w 391068"/>
                          <a:gd name="connsiteY13" fmla="*/ 371475 h 586085"/>
                          <a:gd name="connsiteX14" fmla="*/ 14287 w 391068"/>
                          <a:gd name="connsiteY14" fmla="*/ 385762 h 586085"/>
                          <a:gd name="connsiteX15" fmla="*/ 28575 w 391068"/>
                          <a:gd name="connsiteY15" fmla="*/ 457200 h 586085"/>
                          <a:gd name="connsiteX16" fmla="*/ 100012 w 391068"/>
                          <a:gd name="connsiteY16" fmla="*/ 514350 h 586085"/>
                          <a:gd name="connsiteX17" fmla="*/ 128587 w 391068"/>
                          <a:gd name="connsiteY17" fmla="*/ 557212 h 586085"/>
                          <a:gd name="connsiteX18" fmla="*/ 57150 w 391068"/>
                          <a:gd name="connsiteY18" fmla="*/ 585787 h 58608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</a:cxnLst>
                        <a:rect l="l" t="t" r="r" b="b"/>
                        <a:pathLst>
                          <a:path w="391068" h="586085">
                            <a:moveTo>
                              <a:pt x="157162" y="0"/>
                            </a:moveTo>
                            <a:cubicBezTo>
                              <a:pt x="250329" y="155275"/>
                              <a:pt x="131293" y="902"/>
                              <a:pt x="385762" y="85725"/>
                            </a:cubicBezTo>
                            <a:cubicBezTo>
                              <a:pt x="400049" y="90487"/>
                              <a:pt x="382124" y="117938"/>
                              <a:pt x="371475" y="128587"/>
                            </a:cubicBezTo>
                            <a:cubicBezTo>
                              <a:pt x="360826" y="139236"/>
                              <a:pt x="343521" y="140745"/>
                              <a:pt x="328612" y="142875"/>
                            </a:cubicBezTo>
                            <a:cubicBezTo>
                              <a:pt x="276537" y="150314"/>
                              <a:pt x="223837" y="152400"/>
                              <a:pt x="171450" y="157162"/>
                            </a:cubicBezTo>
                            <a:cubicBezTo>
                              <a:pt x="190500" y="161925"/>
                              <a:pt x="209719" y="166055"/>
                              <a:pt x="228600" y="171450"/>
                            </a:cubicBezTo>
                            <a:cubicBezTo>
                              <a:pt x="243081" y="175587"/>
                              <a:pt x="284932" y="179002"/>
                              <a:pt x="271462" y="185737"/>
                            </a:cubicBezTo>
                            <a:cubicBezTo>
                              <a:pt x="241341" y="200797"/>
                              <a:pt x="204787" y="195262"/>
                              <a:pt x="171450" y="200025"/>
                            </a:cubicBezTo>
                            <a:cubicBezTo>
                              <a:pt x="157162" y="204787"/>
                              <a:pt x="143068" y="210175"/>
                              <a:pt x="128587" y="214312"/>
                            </a:cubicBezTo>
                            <a:cubicBezTo>
                              <a:pt x="81496" y="227767"/>
                              <a:pt x="49118" y="233064"/>
                              <a:pt x="0" y="242887"/>
                            </a:cubicBezTo>
                            <a:cubicBezTo>
                              <a:pt x="14287" y="247650"/>
                              <a:pt x="28160" y="253908"/>
                              <a:pt x="42862" y="257175"/>
                            </a:cubicBezTo>
                            <a:cubicBezTo>
                              <a:pt x="71141" y="263459"/>
                              <a:pt x="102115" y="259697"/>
                              <a:pt x="128587" y="271462"/>
                            </a:cubicBezTo>
                            <a:cubicBezTo>
                              <a:pt x="154641" y="283042"/>
                              <a:pt x="184844" y="334416"/>
                              <a:pt x="200025" y="357187"/>
                            </a:cubicBezTo>
                            <a:cubicBezTo>
                              <a:pt x="185737" y="361950"/>
                              <a:pt x="172047" y="369185"/>
                              <a:pt x="157162" y="371475"/>
                            </a:cubicBezTo>
                            <a:cubicBezTo>
                              <a:pt x="109856" y="378753"/>
                              <a:pt x="54111" y="359213"/>
                              <a:pt x="14287" y="385762"/>
                            </a:cubicBezTo>
                            <a:cubicBezTo>
                              <a:pt x="-5919" y="399233"/>
                              <a:pt x="20048" y="434462"/>
                              <a:pt x="28575" y="457200"/>
                            </a:cubicBezTo>
                            <a:cubicBezTo>
                              <a:pt x="47039" y="506438"/>
                              <a:pt x="57055" y="500030"/>
                              <a:pt x="100012" y="514350"/>
                            </a:cubicBezTo>
                            <a:cubicBezTo>
                              <a:pt x="109537" y="528637"/>
                              <a:pt x="131954" y="540374"/>
                              <a:pt x="128587" y="557212"/>
                            </a:cubicBezTo>
                            <a:cubicBezTo>
                              <a:pt x="121815" y="591071"/>
                              <a:pt x="78481" y="585787"/>
                              <a:pt x="57150" y="585787"/>
                            </a:cubicBezTo>
                          </a:path>
                        </a:pathLst>
                      </a:custGeom>
                      <a:noFill/>
                      <a:ln w="25400" cap="flat" cmpd="sng" algn="ctr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/>
                    </p:spPr>
                    <p:txBody>
                      <a:bodyPr/>
                      <a:lstStyle/>
                      <a:p>
                        <a:pPr algn="ctr" eaLnBrk="1" hangingPunct="1">
                          <a:defRPr/>
                        </a:pPr>
                        <a:endParaRPr lang="es-ES" sz="3201"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endParaRPr>
                      </a:p>
                    </p:txBody>
                  </p:sp>
                  <p:sp>
                    <p:nvSpPr>
                      <p:cNvPr id="288" name="145 Forma libre"/>
                      <p:cNvSpPr/>
                      <p:nvPr/>
                    </p:nvSpPr>
                    <p:spPr bwMode="auto">
                      <a:xfrm rot="14091739">
                        <a:off x="6613439" y="2977952"/>
                        <a:ext cx="392346" cy="591320"/>
                      </a:xfrm>
                      <a:custGeom>
                        <a:avLst/>
                        <a:gdLst>
                          <a:gd name="connsiteX0" fmla="*/ 157162 w 391068"/>
                          <a:gd name="connsiteY0" fmla="*/ 0 h 586085"/>
                          <a:gd name="connsiteX1" fmla="*/ 385762 w 391068"/>
                          <a:gd name="connsiteY1" fmla="*/ 85725 h 586085"/>
                          <a:gd name="connsiteX2" fmla="*/ 371475 w 391068"/>
                          <a:gd name="connsiteY2" fmla="*/ 128587 h 586085"/>
                          <a:gd name="connsiteX3" fmla="*/ 328612 w 391068"/>
                          <a:gd name="connsiteY3" fmla="*/ 142875 h 586085"/>
                          <a:gd name="connsiteX4" fmla="*/ 171450 w 391068"/>
                          <a:gd name="connsiteY4" fmla="*/ 157162 h 586085"/>
                          <a:gd name="connsiteX5" fmla="*/ 228600 w 391068"/>
                          <a:gd name="connsiteY5" fmla="*/ 171450 h 586085"/>
                          <a:gd name="connsiteX6" fmla="*/ 271462 w 391068"/>
                          <a:gd name="connsiteY6" fmla="*/ 185737 h 586085"/>
                          <a:gd name="connsiteX7" fmla="*/ 171450 w 391068"/>
                          <a:gd name="connsiteY7" fmla="*/ 200025 h 586085"/>
                          <a:gd name="connsiteX8" fmla="*/ 128587 w 391068"/>
                          <a:gd name="connsiteY8" fmla="*/ 214312 h 586085"/>
                          <a:gd name="connsiteX9" fmla="*/ 0 w 391068"/>
                          <a:gd name="connsiteY9" fmla="*/ 242887 h 586085"/>
                          <a:gd name="connsiteX10" fmla="*/ 42862 w 391068"/>
                          <a:gd name="connsiteY10" fmla="*/ 257175 h 586085"/>
                          <a:gd name="connsiteX11" fmla="*/ 128587 w 391068"/>
                          <a:gd name="connsiteY11" fmla="*/ 271462 h 586085"/>
                          <a:gd name="connsiteX12" fmla="*/ 200025 w 391068"/>
                          <a:gd name="connsiteY12" fmla="*/ 357187 h 586085"/>
                          <a:gd name="connsiteX13" fmla="*/ 157162 w 391068"/>
                          <a:gd name="connsiteY13" fmla="*/ 371475 h 586085"/>
                          <a:gd name="connsiteX14" fmla="*/ 14287 w 391068"/>
                          <a:gd name="connsiteY14" fmla="*/ 385762 h 586085"/>
                          <a:gd name="connsiteX15" fmla="*/ 28575 w 391068"/>
                          <a:gd name="connsiteY15" fmla="*/ 457200 h 586085"/>
                          <a:gd name="connsiteX16" fmla="*/ 100012 w 391068"/>
                          <a:gd name="connsiteY16" fmla="*/ 514350 h 586085"/>
                          <a:gd name="connsiteX17" fmla="*/ 128587 w 391068"/>
                          <a:gd name="connsiteY17" fmla="*/ 557212 h 586085"/>
                          <a:gd name="connsiteX18" fmla="*/ 57150 w 391068"/>
                          <a:gd name="connsiteY18" fmla="*/ 585787 h 58608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</a:cxnLst>
                        <a:rect l="l" t="t" r="r" b="b"/>
                        <a:pathLst>
                          <a:path w="391068" h="586085">
                            <a:moveTo>
                              <a:pt x="157162" y="0"/>
                            </a:moveTo>
                            <a:cubicBezTo>
                              <a:pt x="250329" y="155275"/>
                              <a:pt x="131293" y="902"/>
                              <a:pt x="385762" y="85725"/>
                            </a:cubicBezTo>
                            <a:cubicBezTo>
                              <a:pt x="400049" y="90487"/>
                              <a:pt x="382124" y="117938"/>
                              <a:pt x="371475" y="128587"/>
                            </a:cubicBezTo>
                            <a:cubicBezTo>
                              <a:pt x="360826" y="139236"/>
                              <a:pt x="343521" y="140745"/>
                              <a:pt x="328612" y="142875"/>
                            </a:cubicBezTo>
                            <a:cubicBezTo>
                              <a:pt x="276537" y="150314"/>
                              <a:pt x="223837" y="152400"/>
                              <a:pt x="171450" y="157162"/>
                            </a:cubicBezTo>
                            <a:cubicBezTo>
                              <a:pt x="190500" y="161925"/>
                              <a:pt x="209719" y="166055"/>
                              <a:pt x="228600" y="171450"/>
                            </a:cubicBezTo>
                            <a:cubicBezTo>
                              <a:pt x="243081" y="175587"/>
                              <a:pt x="284932" y="179002"/>
                              <a:pt x="271462" y="185737"/>
                            </a:cubicBezTo>
                            <a:cubicBezTo>
                              <a:pt x="241341" y="200797"/>
                              <a:pt x="204787" y="195262"/>
                              <a:pt x="171450" y="200025"/>
                            </a:cubicBezTo>
                            <a:cubicBezTo>
                              <a:pt x="157162" y="204787"/>
                              <a:pt x="143068" y="210175"/>
                              <a:pt x="128587" y="214312"/>
                            </a:cubicBezTo>
                            <a:cubicBezTo>
                              <a:pt x="81496" y="227767"/>
                              <a:pt x="49118" y="233064"/>
                              <a:pt x="0" y="242887"/>
                            </a:cubicBezTo>
                            <a:cubicBezTo>
                              <a:pt x="14287" y="247650"/>
                              <a:pt x="28160" y="253908"/>
                              <a:pt x="42862" y="257175"/>
                            </a:cubicBezTo>
                            <a:cubicBezTo>
                              <a:pt x="71141" y="263459"/>
                              <a:pt x="102115" y="259697"/>
                              <a:pt x="128587" y="271462"/>
                            </a:cubicBezTo>
                            <a:cubicBezTo>
                              <a:pt x="154641" y="283042"/>
                              <a:pt x="184844" y="334416"/>
                              <a:pt x="200025" y="357187"/>
                            </a:cubicBezTo>
                            <a:cubicBezTo>
                              <a:pt x="185737" y="361950"/>
                              <a:pt x="172047" y="369185"/>
                              <a:pt x="157162" y="371475"/>
                            </a:cubicBezTo>
                            <a:cubicBezTo>
                              <a:pt x="109856" y="378753"/>
                              <a:pt x="54111" y="359213"/>
                              <a:pt x="14287" y="385762"/>
                            </a:cubicBezTo>
                            <a:cubicBezTo>
                              <a:pt x="-5919" y="399233"/>
                              <a:pt x="20048" y="434462"/>
                              <a:pt x="28575" y="457200"/>
                            </a:cubicBezTo>
                            <a:cubicBezTo>
                              <a:pt x="47039" y="506438"/>
                              <a:pt x="57055" y="500030"/>
                              <a:pt x="100012" y="514350"/>
                            </a:cubicBezTo>
                            <a:cubicBezTo>
                              <a:pt x="109537" y="528637"/>
                              <a:pt x="131954" y="540374"/>
                              <a:pt x="128587" y="557212"/>
                            </a:cubicBezTo>
                            <a:cubicBezTo>
                              <a:pt x="121815" y="591071"/>
                              <a:pt x="78481" y="585787"/>
                              <a:pt x="57150" y="585787"/>
                            </a:cubicBezTo>
                          </a:path>
                        </a:pathLst>
                      </a:custGeom>
                      <a:noFill/>
                      <a:ln w="25400" cap="flat" cmpd="sng" algn="ctr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/>
                    </p:spPr>
                    <p:txBody>
                      <a:bodyPr/>
                      <a:lstStyle/>
                      <a:p>
                        <a:pPr algn="ctr" eaLnBrk="1" hangingPunct="1">
                          <a:defRPr/>
                        </a:pPr>
                        <a:endParaRPr lang="es-ES" sz="3201"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endParaRPr>
                      </a:p>
                    </p:txBody>
                  </p:sp>
                  <p:sp>
                    <p:nvSpPr>
                      <p:cNvPr id="289" name="146 Forma libre"/>
                      <p:cNvSpPr/>
                      <p:nvPr/>
                    </p:nvSpPr>
                    <p:spPr bwMode="auto">
                      <a:xfrm>
                        <a:off x="5923283" y="4082482"/>
                        <a:ext cx="398235" cy="583218"/>
                      </a:xfrm>
                      <a:custGeom>
                        <a:avLst/>
                        <a:gdLst>
                          <a:gd name="connsiteX0" fmla="*/ 157162 w 391068"/>
                          <a:gd name="connsiteY0" fmla="*/ 0 h 586085"/>
                          <a:gd name="connsiteX1" fmla="*/ 385762 w 391068"/>
                          <a:gd name="connsiteY1" fmla="*/ 85725 h 586085"/>
                          <a:gd name="connsiteX2" fmla="*/ 371475 w 391068"/>
                          <a:gd name="connsiteY2" fmla="*/ 128587 h 586085"/>
                          <a:gd name="connsiteX3" fmla="*/ 328612 w 391068"/>
                          <a:gd name="connsiteY3" fmla="*/ 142875 h 586085"/>
                          <a:gd name="connsiteX4" fmla="*/ 171450 w 391068"/>
                          <a:gd name="connsiteY4" fmla="*/ 157162 h 586085"/>
                          <a:gd name="connsiteX5" fmla="*/ 228600 w 391068"/>
                          <a:gd name="connsiteY5" fmla="*/ 171450 h 586085"/>
                          <a:gd name="connsiteX6" fmla="*/ 271462 w 391068"/>
                          <a:gd name="connsiteY6" fmla="*/ 185737 h 586085"/>
                          <a:gd name="connsiteX7" fmla="*/ 171450 w 391068"/>
                          <a:gd name="connsiteY7" fmla="*/ 200025 h 586085"/>
                          <a:gd name="connsiteX8" fmla="*/ 128587 w 391068"/>
                          <a:gd name="connsiteY8" fmla="*/ 214312 h 586085"/>
                          <a:gd name="connsiteX9" fmla="*/ 0 w 391068"/>
                          <a:gd name="connsiteY9" fmla="*/ 242887 h 586085"/>
                          <a:gd name="connsiteX10" fmla="*/ 42862 w 391068"/>
                          <a:gd name="connsiteY10" fmla="*/ 257175 h 586085"/>
                          <a:gd name="connsiteX11" fmla="*/ 128587 w 391068"/>
                          <a:gd name="connsiteY11" fmla="*/ 271462 h 586085"/>
                          <a:gd name="connsiteX12" fmla="*/ 200025 w 391068"/>
                          <a:gd name="connsiteY12" fmla="*/ 357187 h 586085"/>
                          <a:gd name="connsiteX13" fmla="*/ 157162 w 391068"/>
                          <a:gd name="connsiteY13" fmla="*/ 371475 h 586085"/>
                          <a:gd name="connsiteX14" fmla="*/ 14287 w 391068"/>
                          <a:gd name="connsiteY14" fmla="*/ 385762 h 586085"/>
                          <a:gd name="connsiteX15" fmla="*/ 28575 w 391068"/>
                          <a:gd name="connsiteY15" fmla="*/ 457200 h 586085"/>
                          <a:gd name="connsiteX16" fmla="*/ 100012 w 391068"/>
                          <a:gd name="connsiteY16" fmla="*/ 514350 h 586085"/>
                          <a:gd name="connsiteX17" fmla="*/ 128587 w 391068"/>
                          <a:gd name="connsiteY17" fmla="*/ 557212 h 586085"/>
                          <a:gd name="connsiteX18" fmla="*/ 57150 w 391068"/>
                          <a:gd name="connsiteY18" fmla="*/ 585787 h 58608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</a:cxnLst>
                        <a:rect l="l" t="t" r="r" b="b"/>
                        <a:pathLst>
                          <a:path w="391068" h="586085">
                            <a:moveTo>
                              <a:pt x="157162" y="0"/>
                            </a:moveTo>
                            <a:cubicBezTo>
                              <a:pt x="250329" y="155275"/>
                              <a:pt x="131293" y="902"/>
                              <a:pt x="385762" y="85725"/>
                            </a:cubicBezTo>
                            <a:cubicBezTo>
                              <a:pt x="400049" y="90487"/>
                              <a:pt x="382124" y="117938"/>
                              <a:pt x="371475" y="128587"/>
                            </a:cubicBezTo>
                            <a:cubicBezTo>
                              <a:pt x="360826" y="139236"/>
                              <a:pt x="343521" y="140745"/>
                              <a:pt x="328612" y="142875"/>
                            </a:cubicBezTo>
                            <a:cubicBezTo>
                              <a:pt x="276537" y="150314"/>
                              <a:pt x="223837" y="152400"/>
                              <a:pt x="171450" y="157162"/>
                            </a:cubicBezTo>
                            <a:cubicBezTo>
                              <a:pt x="190500" y="161925"/>
                              <a:pt x="209719" y="166055"/>
                              <a:pt x="228600" y="171450"/>
                            </a:cubicBezTo>
                            <a:cubicBezTo>
                              <a:pt x="243081" y="175587"/>
                              <a:pt x="284932" y="179002"/>
                              <a:pt x="271462" y="185737"/>
                            </a:cubicBezTo>
                            <a:cubicBezTo>
                              <a:pt x="241341" y="200797"/>
                              <a:pt x="204787" y="195262"/>
                              <a:pt x="171450" y="200025"/>
                            </a:cubicBezTo>
                            <a:cubicBezTo>
                              <a:pt x="157162" y="204787"/>
                              <a:pt x="143068" y="210175"/>
                              <a:pt x="128587" y="214312"/>
                            </a:cubicBezTo>
                            <a:cubicBezTo>
                              <a:pt x="81496" y="227767"/>
                              <a:pt x="49118" y="233064"/>
                              <a:pt x="0" y="242887"/>
                            </a:cubicBezTo>
                            <a:cubicBezTo>
                              <a:pt x="14287" y="247650"/>
                              <a:pt x="28160" y="253908"/>
                              <a:pt x="42862" y="257175"/>
                            </a:cubicBezTo>
                            <a:cubicBezTo>
                              <a:pt x="71141" y="263459"/>
                              <a:pt x="102115" y="259697"/>
                              <a:pt x="128587" y="271462"/>
                            </a:cubicBezTo>
                            <a:cubicBezTo>
                              <a:pt x="154641" y="283042"/>
                              <a:pt x="184844" y="334416"/>
                              <a:pt x="200025" y="357187"/>
                            </a:cubicBezTo>
                            <a:cubicBezTo>
                              <a:pt x="185737" y="361950"/>
                              <a:pt x="172047" y="369185"/>
                              <a:pt x="157162" y="371475"/>
                            </a:cubicBezTo>
                            <a:cubicBezTo>
                              <a:pt x="109856" y="378753"/>
                              <a:pt x="54111" y="359213"/>
                              <a:pt x="14287" y="385762"/>
                            </a:cubicBezTo>
                            <a:cubicBezTo>
                              <a:pt x="-5919" y="399233"/>
                              <a:pt x="20048" y="434462"/>
                              <a:pt x="28575" y="457200"/>
                            </a:cubicBezTo>
                            <a:cubicBezTo>
                              <a:pt x="47039" y="506438"/>
                              <a:pt x="57055" y="500030"/>
                              <a:pt x="100012" y="514350"/>
                            </a:cubicBezTo>
                            <a:cubicBezTo>
                              <a:pt x="109537" y="528637"/>
                              <a:pt x="131954" y="540374"/>
                              <a:pt x="128587" y="557212"/>
                            </a:cubicBezTo>
                            <a:cubicBezTo>
                              <a:pt x="121815" y="591071"/>
                              <a:pt x="78481" y="585787"/>
                              <a:pt x="57150" y="585787"/>
                            </a:cubicBezTo>
                          </a:path>
                        </a:pathLst>
                      </a:custGeom>
                      <a:noFill/>
                      <a:ln w="25400" cap="flat" cmpd="sng" algn="ctr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/>
                    </p:spPr>
                    <p:txBody>
                      <a:bodyPr/>
                      <a:lstStyle/>
                      <a:p>
                        <a:pPr algn="ctr" eaLnBrk="1" hangingPunct="1">
                          <a:defRPr/>
                        </a:pPr>
                        <a:endParaRPr lang="es-ES" sz="3201"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endParaRPr>
                      </a:p>
                    </p:txBody>
                  </p:sp>
                  <p:sp>
                    <p:nvSpPr>
                      <p:cNvPr id="290" name="147 Forma libre"/>
                      <p:cNvSpPr/>
                      <p:nvPr/>
                    </p:nvSpPr>
                    <p:spPr bwMode="auto">
                      <a:xfrm>
                        <a:off x="6761558" y="2502524"/>
                        <a:ext cx="386171" cy="588521"/>
                      </a:xfrm>
                      <a:custGeom>
                        <a:avLst/>
                        <a:gdLst>
                          <a:gd name="connsiteX0" fmla="*/ 157162 w 391068"/>
                          <a:gd name="connsiteY0" fmla="*/ 0 h 586085"/>
                          <a:gd name="connsiteX1" fmla="*/ 385762 w 391068"/>
                          <a:gd name="connsiteY1" fmla="*/ 85725 h 586085"/>
                          <a:gd name="connsiteX2" fmla="*/ 371475 w 391068"/>
                          <a:gd name="connsiteY2" fmla="*/ 128587 h 586085"/>
                          <a:gd name="connsiteX3" fmla="*/ 328612 w 391068"/>
                          <a:gd name="connsiteY3" fmla="*/ 142875 h 586085"/>
                          <a:gd name="connsiteX4" fmla="*/ 171450 w 391068"/>
                          <a:gd name="connsiteY4" fmla="*/ 157162 h 586085"/>
                          <a:gd name="connsiteX5" fmla="*/ 228600 w 391068"/>
                          <a:gd name="connsiteY5" fmla="*/ 171450 h 586085"/>
                          <a:gd name="connsiteX6" fmla="*/ 271462 w 391068"/>
                          <a:gd name="connsiteY6" fmla="*/ 185737 h 586085"/>
                          <a:gd name="connsiteX7" fmla="*/ 171450 w 391068"/>
                          <a:gd name="connsiteY7" fmla="*/ 200025 h 586085"/>
                          <a:gd name="connsiteX8" fmla="*/ 128587 w 391068"/>
                          <a:gd name="connsiteY8" fmla="*/ 214312 h 586085"/>
                          <a:gd name="connsiteX9" fmla="*/ 0 w 391068"/>
                          <a:gd name="connsiteY9" fmla="*/ 242887 h 586085"/>
                          <a:gd name="connsiteX10" fmla="*/ 42862 w 391068"/>
                          <a:gd name="connsiteY10" fmla="*/ 257175 h 586085"/>
                          <a:gd name="connsiteX11" fmla="*/ 128587 w 391068"/>
                          <a:gd name="connsiteY11" fmla="*/ 271462 h 586085"/>
                          <a:gd name="connsiteX12" fmla="*/ 200025 w 391068"/>
                          <a:gd name="connsiteY12" fmla="*/ 357187 h 586085"/>
                          <a:gd name="connsiteX13" fmla="*/ 157162 w 391068"/>
                          <a:gd name="connsiteY13" fmla="*/ 371475 h 586085"/>
                          <a:gd name="connsiteX14" fmla="*/ 14287 w 391068"/>
                          <a:gd name="connsiteY14" fmla="*/ 385762 h 586085"/>
                          <a:gd name="connsiteX15" fmla="*/ 28575 w 391068"/>
                          <a:gd name="connsiteY15" fmla="*/ 457200 h 586085"/>
                          <a:gd name="connsiteX16" fmla="*/ 100012 w 391068"/>
                          <a:gd name="connsiteY16" fmla="*/ 514350 h 586085"/>
                          <a:gd name="connsiteX17" fmla="*/ 128587 w 391068"/>
                          <a:gd name="connsiteY17" fmla="*/ 557212 h 586085"/>
                          <a:gd name="connsiteX18" fmla="*/ 57150 w 391068"/>
                          <a:gd name="connsiteY18" fmla="*/ 585787 h 58608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</a:cxnLst>
                        <a:rect l="l" t="t" r="r" b="b"/>
                        <a:pathLst>
                          <a:path w="391068" h="586085">
                            <a:moveTo>
                              <a:pt x="157162" y="0"/>
                            </a:moveTo>
                            <a:cubicBezTo>
                              <a:pt x="250329" y="155275"/>
                              <a:pt x="131293" y="902"/>
                              <a:pt x="385762" y="85725"/>
                            </a:cubicBezTo>
                            <a:cubicBezTo>
                              <a:pt x="400049" y="90487"/>
                              <a:pt x="382124" y="117938"/>
                              <a:pt x="371475" y="128587"/>
                            </a:cubicBezTo>
                            <a:cubicBezTo>
                              <a:pt x="360826" y="139236"/>
                              <a:pt x="343521" y="140745"/>
                              <a:pt x="328612" y="142875"/>
                            </a:cubicBezTo>
                            <a:cubicBezTo>
                              <a:pt x="276537" y="150314"/>
                              <a:pt x="223837" y="152400"/>
                              <a:pt x="171450" y="157162"/>
                            </a:cubicBezTo>
                            <a:cubicBezTo>
                              <a:pt x="190500" y="161925"/>
                              <a:pt x="209719" y="166055"/>
                              <a:pt x="228600" y="171450"/>
                            </a:cubicBezTo>
                            <a:cubicBezTo>
                              <a:pt x="243081" y="175587"/>
                              <a:pt x="284932" y="179002"/>
                              <a:pt x="271462" y="185737"/>
                            </a:cubicBezTo>
                            <a:cubicBezTo>
                              <a:pt x="241341" y="200797"/>
                              <a:pt x="204787" y="195262"/>
                              <a:pt x="171450" y="200025"/>
                            </a:cubicBezTo>
                            <a:cubicBezTo>
                              <a:pt x="157162" y="204787"/>
                              <a:pt x="143068" y="210175"/>
                              <a:pt x="128587" y="214312"/>
                            </a:cubicBezTo>
                            <a:cubicBezTo>
                              <a:pt x="81496" y="227767"/>
                              <a:pt x="49118" y="233064"/>
                              <a:pt x="0" y="242887"/>
                            </a:cubicBezTo>
                            <a:cubicBezTo>
                              <a:pt x="14287" y="247650"/>
                              <a:pt x="28160" y="253908"/>
                              <a:pt x="42862" y="257175"/>
                            </a:cubicBezTo>
                            <a:cubicBezTo>
                              <a:pt x="71141" y="263459"/>
                              <a:pt x="102115" y="259697"/>
                              <a:pt x="128587" y="271462"/>
                            </a:cubicBezTo>
                            <a:cubicBezTo>
                              <a:pt x="154641" y="283042"/>
                              <a:pt x="184844" y="334416"/>
                              <a:pt x="200025" y="357187"/>
                            </a:cubicBezTo>
                            <a:cubicBezTo>
                              <a:pt x="185737" y="361950"/>
                              <a:pt x="172047" y="369185"/>
                              <a:pt x="157162" y="371475"/>
                            </a:cubicBezTo>
                            <a:cubicBezTo>
                              <a:pt x="109856" y="378753"/>
                              <a:pt x="54111" y="359213"/>
                              <a:pt x="14287" y="385762"/>
                            </a:cubicBezTo>
                            <a:cubicBezTo>
                              <a:pt x="-5919" y="399233"/>
                              <a:pt x="20048" y="434462"/>
                              <a:pt x="28575" y="457200"/>
                            </a:cubicBezTo>
                            <a:cubicBezTo>
                              <a:pt x="47039" y="506438"/>
                              <a:pt x="57055" y="500030"/>
                              <a:pt x="100012" y="514350"/>
                            </a:cubicBezTo>
                            <a:cubicBezTo>
                              <a:pt x="109537" y="528637"/>
                              <a:pt x="131954" y="540374"/>
                              <a:pt x="128587" y="557212"/>
                            </a:cubicBezTo>
                            <a:cubicBezTo>
                              <a:pt x="121815" y="591071"/>
                              <a:pt x="78481" y="585787"/>
                              <a:pt x="57150" y="585787"/>
                            </a:cubicBezTo>
                          </a:path>
                        </a:pathLst>
                      </a:custGeom>
                      <a:noFill/>
                      <a:ln w="25400" cap="flat" cmpd="sng" algn="ctr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/>
                    </p:spPr>
                    <p:txBody>
                      <a:bodyPr/>
                      <a:lstStyle/>
                      <a:p>
                        <a:pPr algn="ctr" eaLnBrk="1" hangingPunct="1">
                          <a:defRPr/>
                        </a:pPr>
                        <a:endParaRPr lang="es-ES" sz="3201"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endParaRPr>
                      </a:p>
                    </p:txBody>
                  </p:sp>
                  <p:sp>
                    <p:nvSpPr>
                      <p:cNvPr id="291" name="148 Forma libre"/>
                      <p:cNvSpPr/>
                      <p:nvPr/>
                    </p:nvSpPr>
                    <p:spPr bwMode="auto">
                      <a:xfrm>
                        <a:off x="6036106" y="4682131"/>
                        <a:ext cx="398242" cy="593821"/>
                      </a:xfrm>
                      <a:custGeom>
                        <a:avLst/>
                        <a:gdLst>
                          <a:gd name="connsiteX0" fmla="*/ 157162 w 391068"/>
                          <a:gd name="connsiteY0" fmla="*/ 0 h 586085"/>
                          <a:gd name="connsiteX1" fmla="*/ 385762 w 391068"/>
                          <a:gd name="connsiteY1" fmla="*/ 85725 h 586085"/>
                          <a:gd name="connsiteX2" fmla="*/ 371475 w 391068"/>
                          <a:gd name="connsiteY2" fmla="*/ 128587 h 586085"/>
                          <a:gd name="connsiteX3" fmla="*/ 328612 w 391068"/>
                          <a:gd name="connsiteY3" fmla="*/ 142875 h 586085"/>
                          <a:gd name="connsiteX4" fmla="*/ 171450 w 391068"/>
                          <a:gd name="connsiteY4" fmla="*/ 157162 h 586085"/>
                          <a:gd name="connsiteX5" fmla="*/ 228600 w 391068"/>
                          <a:gd name="connsiteY5" fmla="*/ 171450 h 586085"/>
                          <a:gd name="connsiteX6" fmla="*/ 271462 w 391068"/>
                          <a:gd name="connsiteY6" fmla="*/ 185737 h 586085"/>
                          <a:gd name="connsiteX7" fmla="*/ 171450 w 391068"/>
                          <a:gd name="connsiteY7" fmla="*/ 200025 h 586085"/>
                          <a:gd name="connsiteX8" fmla="*/ 128587 w 391068"/>
                          <a:gd name="connsiteY8" fmla="*/ 214312 h 586085"/>
                          <a:gd name="connsiteX9" fmla="*/ 0 w 391068"/>
                          <a:gd name="connsiteY9" fmla="*/ 242887 h 586085"/>
                          <a:gd name="connsiteX10" fmla="*/ 42862 w 391068"/>
                          <a:gd name="connsiteY10" fmla="*/ 257175 h 586085"/>
                          <a:gd name="connsiteX11" fmla="*/ 128587 w 391068"/>
                          <a:gd name="connsiteY11" fmla="*/ 271462 h 586085"/>
                          <a:gd name="connsiteX12" fmla="*/ 200025 w 391068"/>
                          <a:gd name="connsiteY12" fmla="*/ 357187 h 586085"/>
                          <a:gd name="connsiteX13" fmla="*/ 157162 w 391068"/>
                          <a:gd name="connsiteY13" fmla="*/ 371475 h 586085"/>
                          <a:gd name="connsiteX14" fmla="*/ 14287 w 391068"/>
                          <a:gd name="connsiteY14" fmla="*/ 385762 h 586085"/>
                          <a:gd name="connsiteX15" fmla="*/ 28575 w 391068"/>
                          <a:gd name="connsiteY15" fmla="*/ 457200 h 586085"/>
                          <a:gd name="connsiteX16" fmla="*/ 100012 w 391068"/>
                          <a:gd name="connsiteY16" fmla="*/ 514350 h 586085"/>
                          <a:gd name="connsiteX17" fmla="*/ 128587 w 391068"/>
                          <a:gd name="connsiteY17" fmla="*/ 557212 h 586085"/>
                          <a:gd name="connsiteX18" fmla="*/ 57150 w 391068"/>
                          <a:gd name="connsiteY18" fmla="*/ 585787 h 58608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</a:cxnLst>
                        <a:rect l="l" t="t" r="r" b="b"/>
                        <a:pathLst>
                          <a:path w="391068" h="586085">
                            <a:moveTo>
                              <a:pt x="157162" y="0"/>
                            </a:moveTo>
                            <a:cubicBezTo>
                              <a:pt x="250329" y="155275"/>
                              <a:pt x="131293" y="902"/>
                              <a:pt x="385762" y="85725"/>
                            </a:cubicBezTo>
                            <a:cubicBezTo>
                              <a:pt x="400049" y="90487"/>
                              <a:pt x="382124" y="117938"/>
                              <a:pt x="371475" y="128587"/>
                            </a:cubicBezTo>
                            <a:cubicBezTo>
                              <a:pt x="360826" y="139236"/>
                              <a:pt x="343521" y="140745"/>
                              <a:pt x="328612" y="142875"/>
                            </a:cubicBezTo>
                            <a:cubicBezTo>
                              <a:pt x="276537" y="150314"/>
                              <a:pt x="223837" y="152400"/>
                              <a:pt x="171450" y="157162"/>
                            </a:cubicBezTo>
                            <a:cubicBezTo>
                              <a:pt x="190500" y="161925"/>
                              <a:pt x="209719" y="166055"/>
                              <a:pt x="228600" y="171450"/>
                            </a:cubicBezTo>
                            <a:cubicBezTo>
                              <a:pt x="243081" y="175587"/>
                              <a:pt x="284932" y="179002"/>
                              <a:pt x="271462" y="185737"/>
                            </a:cubicBezTo>
                            <a:cubicBezTo>
                              <a:pt x="241341" y="200797"/>
                              <a:pt x="204787" y="195262"/>
                              <a:pt x="171450" y="200025"/>
                            </a:cubicBezTo>
                            <a:cubicBezTo>
                              <a:pt x="157162" y="204787"/>
                              <a:pt x="143068" y="210175"/>
                              <a:pt x="128587" y="214312"/>
                            </a:cubicBezTo>
                            <a:cubicBezTo>
                              <a:pt x="81496" y="227767"/>
                              <a:pt x="49118" y="233064"/>
                              <a:pt x="0" y="242887"/>
                            </a:cubicBezTo>
                            <a:cubicBezTo>
                              <a:pt x="14287" y="247650"/>
                              <a:pt x="28160" y="253908"/>
                              <a:pt x="42862" y="257175"/>
                            </a:cubicBezTo>
                            <a:cubicBezTo>
                              <a:pt x="71141" y="263459"/>
                              <a:pt x="102115" y="259697"/>
                              <a:pt x="128587" y="271462"/>
                            </a:cubicBezTo>
                            <a:cubicBezTo>
                              <a:pt x="154641" y="283042"/>
                              <a:pt x="184844" y="334416"/>
                              <a:pt x="200025" y="357187"/>
                            </a:cubicBezTo>
                            <a:cubicBezTo>
                              <a:pt x="185737" y="361950"/>
                              <a:pt x="172047" y="369185"/>
                              <a:pt x="157162" y="371475"/>
                            </a:cubicBezTo>
                            <a:cubicBezTo>
                              <a:pt x="109856" y="378753"/>
                              <a:pt x="54111" y="359213"/>
                              <a:pt x="14287" y="385762"/>
                            </a:cubicBezTo>
                            <a:cubicBezTo>
                              <a:pt x="-5919" y="399233"/>
                              <a:pt x="20048" y="434462"/>
                              <a:pt x="28575" y="457200"/>
                            </a:cubicBezTo>
                            <a:cubicBezTo>
                              <a:pt x="47039" y="506438"/>
                              <a:pt x="57055" y="500030"/>
                              <a:pt x="100012" y="514350"/>
                            </a:cubicBezTo>
                            <a:cubicBezTo>
                              <a:pt x="109537" y="528637"/>
                              <a:pt x="131954" y="540374"/>
                              <a:pt x="128587" y="557212"/>
                            </a:cubicBezTo>
                            <a:cubicBezTo>
                              <a:pt x="121815" y="591071"/>
                              <a:pt x="78481" y="585787"/>
                              <a:pt x="57150" y="585787"/>
                            </a:cubicBezTo>
                          </a:path>
                        </a:pathLst>
                      </a:custGeom>
                      <a:noFill/>
                      <a:ln w="25400" cap="flat" cmpd="sng" algn="ctr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/>
                    </p:spPr>
                    <p:txBody>
                      <a:bodyPr/>
                      <a:lstStyle/>
                      <a:p>
                        <a:pPr algn="ctr" eaLnBrk="1" hangingPunct="1">
                          <a:defRPr/>
                        </a:pPr>
                        <a:endParaRPr lang="es-ES" sz="3201"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endParaRPr>
                      </a:p>
                    </p:txBody>
                  </p:sp>
                  <p:sp>
                    <p:nvSpPr>
                      <p:cNvPr id="292" name="149 Forma libre"/>
                      <p:cNvSpPr/>
                      <p:nvPr/>
                    </p:nvSpPr>
                    <p:spPr bwMode="auto">
                      <a:xfrm>
                        <a:off x="6321930" y="4877775"/>
                        <a:ext cx="386171" cy="588521"/>
                      </a:xfrm>
                      <a:custGeom>
                        <a:avLst/>
                        <a:gdLst>
                          <a:gd name="connsiteX0" fmla="*/ 157162 w 391068"/>
                          <a:gd name="connsiteY0" fmla="*/ 0 h 586085"/>
                          <a:gd name="connsiteX1" fmla="*/ 385762 w 391068"/>
                          <a:gd name="connsiteY1" fmla="*/ 85725 h 586085"/>
                          <a:gd name="connsiteX2" fmla="*/ 371475 w 391068"/>
                          <a:gd name="connsiteY2" fmla="*/ 128587 h 586085"/>
                          <a:gd name="connsiteX3" fmla="*/ 328612 w 391068"/>
                          <a:gd name="connsiteY3" fmla="*/ 142875 h 586085"/>
                          <a:gd name="connsiteX4" fmla="*/ 171450 w 391068"/>
                          <a:gd name="connsiteY4" fmla="*/ 157162 h 586085"/>
                          <a:gd name="connsiteX5" fmla="*/ 228600 w 391068"/>
                          <a:gd name="connsiteY5" fmla="*/ 171450 h 586085"/>
                          <a:gd name="connsiteX6" fmla="*/ 271462 w 391068"/>
                          <a:gd name="connsiteY6" fmla="*/ 185737 h 586085"/>
                          <a:gd name="connsiteX7" fmla="*/ 171450 w 391068"/>
                          <a:gd name="connsiteY7" fmla="*/ 200025 h 586085"/>
                          <a:gd name="connsiteX8" fmla="*/ 128587 w 391068"/>
                          <a:gd name="connsiteY8" fmla="*/ 214312 h 586085"/>
                          <a:gd name="connsiteX9" fmla="*/ 0 w 391068"/>
                          <a:gd name="connsiteY9" fmla="*/ 242887 h 586085"/>
                          <a:gd name="connsiteX10" fmla="*/ 42862 w 391068"/>
                          <a:gd name="connsiteY10" fmla="*/ 257175 h 586085"/>
                          <a:gd name="connsiteX11" fmla="*/ 128587 w 391068"/>
                          <a:gd name="connsiteY11" fmla="*/ 271462 h 586085"/>
                          <a:gd name="connsiteX12" fmla="*/ 200025 w 391068"/>
                          <a:gd name="connsiteY12" fmla="*/ 357187 h 586085"/>
                          <a:gd name="connsiteX13" fmla="*/ 157162 w 391068"/>
                          <a:gd name="connsiteY13" fmla="*/ 371475 h 586085"/>
                          <a:gd name="connsiteX14" fmla="*/ 14287 w 391068"/>
                          <a:gd name="connsiteY14" fmla="*/ 385762 h 586085"/>
                          <a:gd name="connsiteX15" fmla="*/ 28575 w 391068"/>
                          <a:gd name="connsiteY15" fmla="*/ 457200 h 586085"/>
                          <a:gd name="connsiteX16" fmla="*/ 100012 w 391068"/>
                          <a:gd name="connsiteY16" fmla="*/ 514350 h 586085"/>
                          <a:gd name="connsiteX17" fmla="*/ 128587 w 391068"/>
                          <a:gd name="connsiteY17" fmla="*/ 557212 h 586085"/>
                          <a:gd name="connsiteX18" fmla="*/ 57150 w 391068"/>
                          <a:gd name="connsiteY18" fmla="*/ 585787 h 58608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</a:cxnLst>
                        <a:rect l="l" t="t" r="r" b="b"/>
                        <a:pathLst>
                          <a:path w="391068" h="586085">
                            <a:moveTo>
                              <a:pt x="157162" y="0"/>
                            </a:moveTo>
                            <a:cubicBezTo>
                              <a:pt x="250329" y="155275"/>
                              <a:pt x="131293" y="902"/>
                              <a:pt x="385762" y="85725"/>
                            </a:cubicBezTo>
                            <a:cubicBezTo>
                              <a:pt x="400049" y="90487"/>
                              <a:pt x="382124" y="117938"/>
                              <a:pt x="371475" y="128587"/>
                            </a:cubicBezTo>
                            <a:cubicBezTo>
                              <a:pt x="360826" y="139236"/>
                              <a:pt x="343521" y="140745"/>
                              <a:pt x="328612" y="142875"/>
                            </a:cubicBezTo>
                            <a:cubicBezTo>
                              <a:pt x="276537" y="150314"/>
                              <a:pt x="223837" y="152400"/>
                              <a:pt x="171450" y="157162"/>
                            </a:cubicBezTo>
                            <a:cubicBezTo>
                              <a:pt x="190500" y="161925"/>
                              <a:pt x="209719" y="166055"/>
                              <a:pt x="228600" y="171450"/>
                            </a:cubicBezTo>
                            <a:cubicBezTo>
                              <a:pt x="243081" y="175587"/>
                              <a:pt x="284932" y="179002"/>
                              <a:pt x="271462" y="185737"/>
                            </a:cubicBezTo>
                            <a:cubicBezTo>
                              <a:pt x="241341" y="200797"/>
                              <a:pt x="204787" y="195262"/>
                              <a:pt x="171450" y="200025"/>
                            </a:cubicBezTo>
                            <a:cubicBezTo>
                              <a:pt x="157162" y="204787"/>
                              <a:pt x="143068" y="210175"/>
                              <a:pt x="128587" y="214312"/>
                            </a:cubicBezTo>
                            <a:cubicBezTo>
                              <a:pt x="81496" y="227767"/>
                              <a:pt x="49118" y="233064"/>
                              <a:pt x="0" y="242887"/>
                            </a:cubicBezTo>
                            <a:cubicBezTo>
                              <a:pt x="14287" y="247650"/>
                              <a:pt x="28160" y="253908"/>
                              <a:pt x="42862" y="257175"/>
                            </a:cubicBezTo>
                            <a:cubicBezTo>
                              <a:pt x="71141" y="263459"/>
                              <a:pt x="102115" y="259697"/>
                              <a:pt x="128587" y="271462"/>
                            </a:cubicBezTo>
                            <a:cubicBezTo>
                              <a:pt x="154641" y="283042"/>
                              <a:pt x="184844" y="334416"/>
                              <a:pt x="200025" y="357187"/>
                            </a:cubicBezTo>
                            <a:cubicBezTo>
                              <a:pt x="185737" y="361950"/>
                              <a:pt x="172047" y="369185"/>
                              <a:pt x="157162" y="371475"/>
                            </a:cubicBezTo>
                            <a:cubicBezTo>
                              <a:pt x="109856" y="378753"/>
                              <a:pt x="54111" y="359213"/>
                              <a:pt x="14287" y="385762"/>
                            </a:cubicBezTo>
                            <a:cubicBezTo>
                              <a:pt x="-5919" y="399233"/>
                              <a:pt x="20048" y="434462"/>
                              <a:pt x="28575" y="457200"/>
                            </a:cubicBezTo>
                            <a:cubicBezTo>
                              <a:pt x="47039" y="506438"/>
                              <a:pt x="57055" y="500030"/>
                              <a:pt x="100012" y="514350"/>
                            </a:cubicBezTo>
                            <a:cubicBezTo>
                              <a:pt x="109537" y="528637"/>
                              <a:pt x="131954" y="540374"/>
                              <a:pt x="128587" y="557212"/>
                            </a:cubicBezTo>
                            <a:cubicBezTo>
                              <a:pt x="121815" y="591071"/>
                              <a:pt x="78481" y="585787"/>
                              <a:pt x="57150" y="585787"/>
                            </a:cubicBezTo>
                          </a:path>
                        </a:pathLst>
                      </a:custGeom>
                      <a:noFill/>
                      <a:ln w="25400" cap="flat" cmpd="sng" algn="ctr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/>
                    </p:spPr>
                    <p:txBody>
                      <a:bodyPr/>
                      <a:lstStyle/>
                      <a:p>
                        <a:pPr algn="ctr" eaLnBrk="1" hangingPunct="1">
                          <a:defRPr/>
                        </a:pPr>
                        <a:endParaRPr lang="es-ES" sz="3201"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endParaRPr>
                      </a:p>
                    </p:txBody>
                  </p:sp>
                  <p:sp>
                    <p:nvSpPr>
                      <p:cNvPr id="293" name="150 Forma libre"/>
                      <p:cNvSpPr/>
                      <p:nvPr/>
                    </p:nvSpPr>
                    <p:spPr bwMode="auto">
                      <a:xfrm>
                        <a:off x="5906289" y="3524323"/>
                        <a:ext cx="386171" cy="583218"/>
                      </a:xfrm>
                      <a:custGeom>
                        <a:avLst/>
                        <a:gdLst>
                          <a:gd name="connsiteX0" fmla="*/ 157162 w 391068"/>
                          <a:gd name="connsiteY0" fmla="*/ 0 h 586085"/>
                          <a:gd name="connsiteX1" fmla="*/ 385762 w 391068"/>
                          <a:gd name="connsiteY1" fmla="*/ 85725 h 586085"/>
                          <a:gd name="connsiteX2" fmla="*/ 371475 w 391068"/>
                          <a:gd name="connsiteY2" fmla="*/ 128587 h 586085"/>
                          <a:gd name="connsiteX3" fmla="*/ 328612 w 391068"/>
                          <a:gd name="connsiteY3" fmla="*/ 142875 h 586085"/>
                          <a:gd name="connsiteX4" fmla="*/ 171450 w 391068"/>
                          <a:gd name="connsiteY4" fmla="*/ 157162 h 586085"/>
                          <a:gd name="connsiteX5" fmla="*/ 228600 w 391068"/>
                          <a:gd name="connsiteY5" fmla="*/ 171450 h 586085"/>
                          <a:gd name="connsiteX6" fmla="*/ 271462 w 391068"/>
                          <a:gd name="connsiteY6" fmla="*/ 185737 h 586085"/>
                          <a:gd name="connsiteX7" fmla="*/ 171450 w 391068"/>
                          <a:gd name="connsiteY7" fmla="*/ 200025 h 586085"/>
                          <a:gd name="connsiteX8" fmla="*/ 128587 w 391068"/>
                          <a:gd name="connsiteY8" fmla="*/ 214312 h 586085"/>
                          <a:gd name="connsiteX9" fmla="*/ 0 w 391068"/>
                          <a:gd name="connsiteY9" fmla="*/ 242887 h 586085"/>
                          <a:gd name="connsiteX10" fmla="*/ 42862 w 391068"/>
                          <a:gd name="connsiteY10" fmla="*/ 257175 h 586085"/>
                          <a:gd name="connsiteX11" fmla="*/ 128587 w 391068"/>
                          <a:gd name="connsiteY11" fmla="*/ 271462 h 586085"/>
                          <a:gd name="connsiteX12" fmla="*/ 200025 w 391068"/>
                          <a:gd name="connsiteY12" fmla="*/ 357187 h 586085"/>
                          <a:gd name="connsiteX13" fmla="*/ 157162 w 391068"/>
                          <a:gd name="connsiteY13" fmla="*/ 371475 h 586085"/>
                          <a:gd name="connsiteX14" fmla="*/ 14287 w 391068"/>
                          <a:gd name="connsiteY14" fmla="*/ 385762 h 586085"/>
                          <a:gd name="connsiteX15" fmla="*/ 28575 w 391068"/>
                          <a:gd name="connsiteY15" fmla="*/ 457200 h 586085"/>
                          <a:gd name="connsiteX16" fmla="*/ 100012 w 391068"/>
                          <a:gd name="connsiteY16" fmla="*/ 514350 h 586085"/>
                          <a:gd name="connsiteX17" fmla="*/ 128587 w 391068"/>
                          <a:gd name="connsiteY17" fmla="*/ 557212 h 586085"/>
                          <a:gd name="connsiteX18" fmla="*/ 57150 w 391068"/>
                          <a:gd name="connsiteY18" fmla="*/ 585787 h 58608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</a:cxnLst>
                        <a:rect l="l" t="t" r="r" b="b"/>
                        <a:pathLst>
                          <a:path w="391068" h="586085">
                            <a:moveTo>
                              <a:pt x="157162" y="0"/>
                            </a:moveTo>
                            <a:cubicBezTo>
                              <a:pt x="250329" y="155275"/>
                              <a:pt x="131293" y="902"/>
                              <a:pt x="385762" y="85725"/>
                            </a:cubicBezTo>
                            <a:cubicBezTo>
                              <a:pt x="400049" y="90487"/>
                              <a:pt x="382124" y="117938"/>
                              <a:pt x="371475" y="128587"/>
                            </a:cubicBezTo>
                            <a:cubicBezTo>
                              <a:pt x="360826" y="139236"/>
                              <a:pt x="343521" y="140745"/>
                              <a:pt x="328612" y="142875"/>
                            </a:cubicBezTo>
                            <a:cubicBezTo>
                              <a:pt x="276537" y="150314"/>
                              <a:pt x="223837" y="152400"/>
                              <a:pt x="171450" y="157162"/>
                            </a:cubicBezTo>
                            <a:cubicBezTo>
                              <a:pt x="190500" y="161925"/>
                              <a:pt x="209719" y="166055"/>
                              <a:pt x="228600" y="171450"/>
                            </a:cubicBezTo>
                            <a:cubicBezTo>
                              <a:pt x="243081" y="175587"/>
                              <a:pt x="284932" y="179002"/>
                              <a:pt x="271462" y="185737"/>
                            </a:cubicBezTo>
                            <a:cubicBezTo>
                              <a:pt x="241341" y="200797"/>
                              <a:pt x="204787" y="195262"/>
                              <a:pt x="171450" y="200025"/>
                            </a:cubicBezTo>
                            <a:cubicBezTo>
                              <a:pt x="157162" y="204787"/>
                              <a:pt x="143068" y="210175"/>
                              <a:pt x="128587" y="214312"/>
                            </a:cubicBezTo>
                            <a:cubicBezTo>
                              <a:pt x="81496" y="227767"/>
                              <a:pt x="49118" y="233064"/>
                              <a:pt x="0" y="242887"/>
                            </a:cubicBezTo>
                            <a:cubicBezTo>
                              <a:pt x="14287" y="247650"/>
                              <a:pt x="28160" y="253908"/>
                              <a:pt x="42862" y="257175"/>
                            </a:cubicBezTo>
                            <a:cubicBezTo>
                              <a:pt x="71141" y="263459"/>
                              <a:pt x="102115" y="259697"/>
                              <a:pt x="128587" y="271462"/>
                            </a:cubicBezTo>
                            <a:cubicBezTo>
                              <a:pt x="154641" y="283042"/>
                              <a:pt x="184844" y="334416"/>
                              <a:pt x="200025" y="357187"/>
                            </a:cubicBezTo>
                            <a:cubicBezTo>
                              <a:pt x="185737" y="361950"/>
                              <a:pt x="172047" y="369185"/>
                              <a:pt x="157162" y="371475"/>
                            </a:cubicBezTo>
                            <a:cubicBezTo>
                              <a:pt x="109856" y="378753"/>
                              <a:pt x="54111" y="359213"/>
                              <a:pt x="14287" y="385762"/>
                            </a:cubicBezTo>
                            <a:cubicBezTo>
                              <a:pt x="-5919" y="399233"/>
                              <a:pt x="20048" y="434462"/>
                              <a:pt x="28575" y="457200"/>
                            </a:cubicBezTo>
                            <a:cubicBezTo>
                              <a:pt x="47039" y="506438"/>
                              <a:pt x="57055" y="500030"/>
                              <a:pt x="100012" y="514350"/>
                            </a:cubicBezTo>
                            <a:cubicBezTo>
                              <a:pt x="109537" y="528637"/>
                              <a:pt x="131954" y="540374"/>
                              <a:pt x="128587" y="557212"/>
                            </a:cubicBezTo>
                            <a:cubicBezTo>
                              <a:pt x="121815" y="591071"/>
                              <a:pt x="78481" y="585787"/>
                              <a:pt x="57150" y="585787"/>
                            </a:cubicBezTo>
                          </a:path>
                        </a:pathLst>
                      </a:custGeom>
                      <a:noFill/>
                      <a:ln w="25400" cap="flat" cmpd="sng" algn="ctr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/>
                    </p:spPr>
                    <p:txBody>
                      <a:bodyPr/>
                      <a:lstStyle/>
                      <a:p>
                        <a:pPr algn="ctr" eaLnBrk="1" hangingPunct="1">
                          <a:defRPr/>
                        </a:pPr>
                        <a:endParaRPr lang="es-ES" sz="3201"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endParaRPr>
                      </a:p>
                    </p:txBody>
                  </p:sp>
                </p:grpSp>
                <p:grpSp>
                  <p:nvGrpSpPr>
                    <p:cNvPr id="262" name="451 Grupo"/>
                    <p:cNvGrpSpPr>
                      <a:grpSpLocks/>
                    </p:cNvGrpSpPr>
                    <p:nvPr/>
                  </p:nvGrpSpPr>
                  <p:grpSpPr bwMode="auto">
                    <a:xfrm rot="-3187329">
                      <a:off x="9083145" y="4351257"/>
                      <a:ext cx="351001" cy="1086230"/>
                      <a:chOff x="5460402" y="2782492"/>
                      <a:chExt cx="1782074" cy="2687265"/>
                    </a:xfrm>
                  </p:grpSpPr>
                  <p:sp>
                    <p:nvSpPr>
                      <p:cNvPr id="275" name="125 Forma libre"/>
                      <p:cNvSpPr/>
                      <p:nvPr/>
                    </p:nvSpPr>
                    <p:spPr bwMode="auto">
                      <a:xfrm>
                        <a:off x="6349715" y="2782492"/>
                        <a:ext cx="378255" cy="582727"/>
                      </a:xfrm>
                      <a:custGeom>
                        <a:avLst/>
                        <a:gdLst>
                          <a:gd name="connsiteX0" fmla="*/ 157162 w 391068"/>
                          <a:gd name="connsiteY0" fmla="*/ 0 h 586085"/>
                          <a:gd name="connsiteX1" fmla="*/ 385762 w 391068"/>
                          <a:gd name="connsiteY1" fmla="*/ 85725 h 586085"/>
                          <a:gd name="connsiteX2" fmla="*/ 371475 w 391068"/>
                          <a:gd name="connsiteY2" fmla="*/ 128587 h 586085"/>
                          <a:gd name="connsiteX3" fmla="*/ 328612 w 391068"/>
                          <a:gd name="connsiteY3" fmla="*/ 142875 h 586085"/>
                          <a:gd name="connsiteX4" fmla="*/ 171450 w 391068"/>
                          <a:gd name="connsiteY4" fmla="*/ 157162 h 586085"/>
                          <a:gd name="connsiteX5" fmla="*/ 228600 w 391068"/>
                          <a:gd name="connsiteY5" fmla="*/ 171450 h 586085"/>
                          <a:gd name="connsiteX6" fmla="*/ 271462 w 391068"/>
                          <a:gd name="connsiteY6" fmla="*/ 185737 h 586085"/>
                          <a:gd name="connsiteX7" fmla="*/ 171450 w 391068"/>
                          <a:gd name="connsiteY7" fmla="*/ 200025 h 586085"/>
                          <a:gd name="connsiteX8" fmla="*/ 128587 w 391068"/>
                          <a:gd name="connsiteY8" fmla="*/ 214312 h 586085"/>
                          <a:gd name="connsiteX9" fmla="*/ 0 w 391068"/>
                          <a:gd name="connsiteY9" fmla="*/ 242887 h 586085"/>
                          <a:gd name="connsiteX10" fmla="*/ 42862 w 391068"/>
                          <a:gd name="connsiteY10" fmla="*/ 257175 h 586085"/>
                          <a:gd name="connsiteX11" fmla="*/ 128587 w 391068"/>
                          <a:gd name="connsiteY11" fmla="*/ 271462 h 586085"/>
                          <a:gd name="connsiteX12" fmla="*/ 200025 w 391068"/>
                          <a:gd name="connsiteY12" fmla="*/ 357187 h 586085"/>
                          <a:gd name="connsiteX13" fmla="*/ 157162 w 391068"/>
                          <a:gd name="connsiteY13" fmla="*/ 371475 h 586085"/>
                          <a:gd name="connsiteX14" fmla="*/ 14287 w 391068"/>
                          <a:gd name="connsiteY14" fmla="*/ 385762 h 586085"/>
                          <a:gd name="connsiteX15" fmla="*/ 28575 w 391068"/>
                          <a:gd name="connsiteY15" fmla="*/ 457200 h 586085"/>
                          <a:gd name="connsiteX16" fmla="*/ 100012 w 391068"/>
                          <a:gd name="connsiteY16" fmla="*/ 514350 h 586085"/>
                          <a:gd name="connsiteX17" fmla="*/ 128587 w 391068"/>
                          <a:gd name="connsiteY17" fmla="*/ 557212 h 586085"/>
                          <a:gd name="connsiteX18" fmla="*/ 57150 w 391068"/>
                          <a:gd name="connsiteY18" fmla="*/ 585787 h 58608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</a:cxnLst>
                        <a:rect l="l" t="t" r="r" b="b"/>
                        <a:pathLst>
                          <a:path w="391068" h="586085">
                            <a:moveTo>
                              <a:pt x="157162" y="0"/>
                            </a:moveTo>
                            <a:cubicBezTo>
                              <a:pt x="250329" y="155275"/>
                              <a:pt x="131293" y="902"/>
                              <a:pt x="385762" y="85725"/>
                            </a:cubicBezTo>
                            <a:cubicBezTo>
                              <a:pt x="400049" y="90487"/>
                              <a:pt x="382124" y="117938"/>
                              <a:pt x="371475" y="128587"/>
                            </a:cubicBezTo>
                            <a:cubicBezTo>
                              <a:pt x="360826" y="139236"/>
                              <a:pt x="343521" y="140745"/>
                              <a:pt x="328612" y="142875"/>
                            </a:cubicBezTo>
                            <a:cubicBezTo>
                              <a:pt x="276537" y="150314"/>
                              <a:pt x="223837" y="152400"/>
                              <a:pt x="171450" y="157162"/>
                            </a:cubicBezTo>
                            <a:cubicBezTo>
                              <a:pt x="190500" y="161925"/>
                              <a:pt x="209719" y="166055"/>
                              <a:pt x="228600" y="171450"/>
                            </a:cubicBezTo>
                            <a:cubicBezTo>
                              <a:pt x="243081" y="175587"/>
                              <a:pt x="284932" y="179002"/>
                              <a:pt x="271462" y="185737"/>
                            </a:cubicBezTo>
                            <a:cubicBezTo>
                              <a:pt x="241341" y="200797"/>
                              <a:pt x="204787" y="195262"/>
                              <a:pt x="171450" y="200025"/>
                            </a:cubicBezTo>
                            <a:cubicBezTo>
                              <a:pt x="157162" y="204787"/>
                              <a:pt x="143068" y="210175"/>
                              <a:pt x="128587" y="214312"/>
                            </a:cubicBezTo>
                            <a:cubicBezTo>
                              <a:pt x="81496" y="227767"/>
                              <a:pt x="49118" y="233064"/>
                              <a:pt x="0" y="242887"/>
                            </a:cubicBezTo>
                            <a:cubicBezTo>
                              <a:pt x="14287" y="247650"/>
                              <a:pt x="28160" y="253908"/>
                              <a:pt x="42862" y="257175"/>
                            </a:cubicBezTo>
                            <a:cubicBezTo>
                              <a:pt x="71141" y="263459"/>
                              <a:pt x="102115" y="259697"/>
                              <a:pt x="128587" y="271462"/>
                            </a:cubicBezTo>
                            <a:cubicBezTo>
                              <a:pt x="154641" y="283042"/>
                              <a:pt x="184844" y="334416"/>
                              <a:pt x="200025" y="357187"/>
                            </a:cubicBezTo>
                            <a:cubicBezTo>
                              <a:pt x="185737" y="361950"/>
                              <a:pt x="172047" y="369185"/>
                              <a:pt x="157162" y="371475"/>
                            </a:cubicBezTo>
                            <a:cubicBezTo>
                              <a:pt x="109856" y="378753"/>
                              <a:pt x="54111" y="359213"/>
                              <a:pt x="14287" y="385762"/>
                            </a:cubicBezTo>
                            <a:cubicBezTo>
                              <a:pt x="-5919" y="399233"/>
                              <a:pt x="20048" y="434462"/>
                              <a:pt x="28575" y="457200"/>
                            </a:cubicBezTo>
                            <a:cubicBezTo>
                              <a:pt x="47039" y="506438"/>
                              <a:pt x="57055" y="500030"/>
                              <a:pt x="100012" y="514350"/>
                            </a:cubicBezTo>
                            <a:cubicBezTo>
                              <a:pt x="109537" y="528637"/>
                              <a:pt x="131954" y="540374"/>
                              <a:pt x="128587" y="557212"/>
                            </a:cubicBezTo>
                            <a:cubicBezTo>
                              <a:pt x="121815" y="591071"/>
                              <a:pt x="78481" y="585787"/>
                              <a:pt x="57150" y="585787"/>
                            </a:cubicBezTo>
                          </a:path>
                        </a:pathLst>
                      </a:custGeom>
                      <a:noFill/>
                      <a:ln w="25400" cap="flat" cmpd="sng" algn="ctr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/>
                    </p:spPr>
                    <p:txBody>
                      <a:bodyPr/>
                      <a:lstStyle/>
                      <a:p>
                        <a:pPr algn="ctr" eaLnBrk="1" hangingPunct="1">
                          <a:defRPr/>
                        </a:pPr>
                        <a:endParaRPr lang="es-ES" sz="3201"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endParaRPr>
                      </a:p>
                    </p:txBody>
                  </p:sp>
                  <p:sp>
                    <p:nvSpPr>
                      <p:cNvPr id="276" name="126 Forma libre"/>
                      <p:cNvSpPr/>
                      <p:nvPr/>
                    </p:nvSpPr>
                    <p:spPr bwMode="auto">
                      <a:xfrm rot="4767875">
                        <a:off x="6715677" y="3365501"/>
                        <a:ext cx="391451" cy="591024"/>
                      </a:xfrm>
                      <a:custGeom>
                        <a:avLst/>
                        <a:gdLst>
                          <a:gd name="connsiteX0" fmla="*/ 157162 w 391068"/>
                          <a:gd name="connsiteY0" fmla="*/ 0 h 586085"/>
                          <a:gd name="connsiteX1" fmla="*/ 385762 w 391068"/>
                          <a:gd name="connsiteY1" fmla="*/ 85725 h 586085"/>
                          <a:gd name="connsiteX2" fmla="*/ 371475 w 391068"/>
                          <a:gd name="connsiteY2" fmla="*/ 128587 h 586085"/>
                          <a:gd name="connsiteX3" fmla="*/ 328612 w 391068"/>
                          <a:gd name="connsiteY3" fmla="*/ 142875 h 586085"/>
                          <a:gd name="connsiteX4" fmla="*/ 171450 w 391068"/>
                          <a:gd name="connsiteY4" fmla="*/ 157162 h 586085"/>
                          <a:gd name="connsiteX5" fmla="*/ 228600 w 391068"/>
                          <a:gd name="connsiteY5" fmla="*/ 171450 h 586085"/>
                          <a:gd name="connsiteX6" fmla="*/ 271462 w 391068"/>
                          <a:gd name="connsiteY6" fmla="*/ 185737 h 586085"/>
                          <a:gd name="connsiteX7" fmla="*/ 171450 w 391068"/>
                          <a:gd name="connsiteY7" fmla="*/ 200025 h 586085"/>
                          <a:gd name="connsiteX8" fmla="*/ 128587 w 391068"/>
                          <a:gd name="connsiteY8" fmla="*/ 214312 h 586085"/>
                          <a:gd name="connsiteX9" fmla="*/ 0 w 391068"/>
                          <a:gd name="connsiteY9" fmla="*/ 242887 h 586085"/>
                          <a:gd name="connsiteX10" fmla="*/ 42862 w 391068"/>
                          <a:gd name="connsiteY10" fmla="*/ 257175 h 586085"/>
                          <a:gd name="connsiteX11" fmla="*/ 128587 w 391068"/>
                          <a:gd name="connsiteY11" fmla="*/ 271462 h 586085"/>
                          <a:gd name="connsiteX12" fmla="*/ 200025 w 391068"/>
                          <a:gd name="connsiteY12" fmla="*/ 357187 h 586085"/>
                          <a:gd name="connsiteX13" fmla="*/ 157162 w 391068"/>
                          <a:gd name="connsiteY13" fmla="*/ 371475 h 586085"/>
                          <a:gd name="connsiteX14" fmla="*/ 14287 w 391068"/>
                          <a:gd name="connsiteY14" fmla="*/ 385762 h 586085"/>
                          <a:gd name="connsiteX15" fmla="*/ 28575 w 391068"/>
                          <a:gd name="connsiteY15" fmla="*/ 457200 h 586085"/>
                          <a:gd name="connsiteX16" fmla="*/ 100012 w 391068"/>
                          <a:gd name="connsiteY16" fmla="*/ 514350 h 586085"/>
                          <a:gd name="connsiteX17" fmla="*/ 128587 w 391068"/>
                          <a:gd name="connsiteY17" fmla="*/ 557212 h 586085"/>
                          <a:gd name="connsiteX18" fmla="*/ 57150 w 391068"/>
                          <a:gd name="connsiteY18" fmla="*/ 585787 h 58608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</a:cxnLst>
                        <a:rect l="l" t="t" r="r" b="b"/>
                        <a:pathLst>
                          <a:path w="391068" h="586085">
                            <a:moveTo>
                              <a:pt x="157162" y="0"/>
                            </a:moveTo>
                            <a:cubicBezTo>
                              <a:pt x="250329" y="155275"/>
                              <a:pt x="131293" y="902"/>
                              <a:pt x="385762" y="85725"/>
                            </a:cubicBezTo>
                            <a:cubicBezTo>
                              <a:pt x="400049" y="90487"/>
                              <a:pt x="382124" y="117938"/>
                              <a:pt x="371475" y="128587"/>
                            </a:cubicBezTo>
                            <a:cubicBezTo>
                              <a:pt x="360826" y="139236"/>
                              <a:pt x="343521" y="140745"/>
                              <a:pt x="328612" y="142875"/>
                            </a:cubicBezTo>
                            <a:cubicBezTo>
                              <a:pt x="276537" y="150314"/>
                              <a:pt x="223837" y="152400"/>
                              <a:pt x="171450" y="157162"/>
                            </a:cubicBezTo>
                            <a:cubicBezTo>
                              <a:pt x="190500" y="161925"/>
                              <a:pt x="209719" y="166055"/>
                              <a:pt x="228600" y="171450"/>
                            </a:cubicBezTo>
                            <a:cubicBezTo>
                              <a:pt x="243081" y="175587"/>
                              <a:pt x="284932" y="179002"/>
                              <a:pt x="271462" y="185737"/>
                            </a:cubicBezTo>
                            <a:cubicBezTo>
                              <a:pt x="241341" y="200797"/>
                              <a:pt x="204787" y="195262"/>
                              <a:pt x="171450" y="200025"/>
                            </a:cubicBezTo>
                            <a:cubicBezTo>
                              <a:pt x="157162" y="204787"/>
                              <a:pt x="143068" y="210175"/>
                              <a:pt x="128587" y="214312"/>
                            </a:cubicBezTo>
                            <a:cubicBezTo>
                              <a:pt x="81496" y="227767"/>
                              <a:pt x="49118" y="233064"/>
                              <a:pt x="0" y="242887"/>
                            </a:cubicBezTo>
                            <a:cubicBezTo>
                              <a:pt x="14287" y="247650"/>
                              <a:pt x="28160" y="253908"/>
                              <a:pt x="42862" y="257175"/>
                            </a:cubicBezTo>
                            <a:cubicBezTo>
                              <a:pt x="71141" y="263459"/>
                              <a:pt x="102115" y="259697"/>
                              <a:pt x="128587" y="271462"/>
                            </a:cubicBezTo>
                            <a:cubicBezTo>
                              <a:pt x="154641" y="283042"/>
                              <a:pt x="184844" y="334416"/>
                              <a:pt x="200025" y="357187"/>
                            </a:cubicBezTo>
                            <a:cubicBezTo>
                              <a:pt x="185737" y="361950"/>
                              <a:pt x="172047" y="369185"/>
                              <a:pt x="157162" y="371475"/>
                            </a:cubicBezTo>
                            <a:cubicBezTo>
                              <a:pt x="109856" y="378753"/>
                              <a:pt x="54111" y="359213"/>
                              <a:pt x="14287" y="385762"/>
                            </a:cubicBezTo>
                            <a:cubicBezTo>
                              <a:pt x="-5919" y="399233"/>
                              <a:pt x="20048" y="434462"/>
                              <a:pt x="28575" y="457200"/>
                            </a:cubicBezTo>
                            <a:cubicBezTo>
                              <a:pt x="47039" y="506438"/>
                              <a:pt x="57055" y="500030"/>
                              <a:pt x="100012" y="514350"/>
                            </a:cubicBezTo>
                            <a:cubicBezTo>
                              <a:pt x="109537" y="528637"/>
                              <a:pt x="131954" y="540374"/>
                              <a:pt x="128587" y="557212"/>
                            </a:cubicBezTo>
                            <a:cubicBezTo>
                              <a:pt x="121815" y="591071"/>
                              <a:pt x="78481" y="585787"/>
                              <a:pt x="57150" y="585787"/>
                            </a:cubicBezTo>
                          </a:path>
                        </a:pathLst>
                      </a:custGeom>
                      <a:noFill/>
                      <a:ln w="25400" cap="flat" cmpd="sng" algn="ctr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/>
                    </p:spPr>
                    <p:txBody>
                      <a:bodyPr/>
                      <a:lstStyle/>
                      <a:p>
                        <a:pPr algn="ctr" eaLnBrk="1" hangingPunct="1">
                          <a:defRPr/>
                        </a:pPr>
                        <a:endParaRPr lang="es-ES" sz="3201"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endParaRPr>
                      </a:p>
                    </p:txBody>
                  </p:sp>
                  <p:sp>
                    <p:nvSpPr>
                      <p:cNvPr id="277" name="128 Forma libre"/>
                      <p:cNvSpPr/>
                      <p:nvPr/>
                    </p:nvSpPr>
                    <p:spPr bwMode="auto">
                      <a:xfrm>
                        <a:off x="6828763" y="3643214"/>
                        <a:ext cx="413713" cy="582727"/>
                      </a:xfrm>
                      <a:custGeom>
                        <a:avLst/>
                        <a:gdLst>
                          <a:gd name="connsiteX0" fmla="*/ 157162 w 391068"/>
                          <a:gd name="connsiteY0" fmla="*/ 0 h 586085"/>
                          <a:gd name="connsiteX1" fmla="*/ 385762 w 391068"/>
                          <a:gd name="connsiteY1" fmla="*/ 85725 h 586085"/>
                          <a:gd name="connsiteX2" fmla="*/ 371475 w 391068"/>
                          <a:gd name="connsiteY2" fmla="*/ 128587 h 586085"/>
                          <a:gd name="connsiteX3" fmla="*/ 328612 w 391068"/>
                          <a:gd name="connsiteY3" fmla="*/ 142875 h 586085"/>
                          <a:gd name="connsiteX4" fmla="*/ 171450 w 391068"/>
                          <a:gd name="connsiteY4" fmla="*/ 157162 h 586085"/>
                          <a:gd name="connsiteX5" fmla="*/ 228600 w 391068"/>
                          <a:gd name="connsiteY5" fmla="*/ 171450 h 586085"/>
                          <a:gd name="connsiteX6" fmla="*/ 271462 w 391068"/>
                          <a:gd name="connsiteY6" fmla="*/ 185737 h 586085"/>
                          <a:gd name="connsiteX7" fmla="*/ 171450 w 391068"/>
                          <a:gd name="connsiteY7" fmla="*/ 200025 h 586085"/>
                          <a:gd name="connsiteX8" fmla="*/ 128587 w 391068"/>
                          <a:gd name="connsiteY8" fmla="*/ 214312 h 586085"/>
                          <a:gd name="connsiteX9" fmla="*/ 0 w 391068"/>
                          <a:gd name="connsiteY9" fmla="*/ 242887 h 586085"/>
                          <a:gd name="connsiteX10" fmla="*/ 42862 w 391068"/>
                          <a:gd name="connsiteY10" fmla="*/ 257175 h 586085"/>
                          <a:gd name="connsiteX11" fmla="*/ 128587 w 391068"/>
                          <a:gd name="connsiteY11" fmla="*/ 271462 h 586085"/>
                          <a:gd name="connsiteX12" fmla="*/ 200025 w 391068"/>
                          <a:gd name="connsiteY12" fmla="*/ 357187 h 586085"/>
                          <a:gd name="connsiteX13" fmla="*/ 157162 w 391068"/>
                          <a:gd name="connsiteY13" fmla="*/ 371475 h 586085"/>
                          <a:gd name="connsiteX14" fmla="*/ 14287 w 391068"/>
                          <a:gd name="connsiteY14" fmla="*/ 385762 h 586085"/>
                          <a:gd name="connsiteX15" fmla="*/ 28575 w 391068"/>
                          <a:gd name="connsiteY15" fmla="*/ 457200 h 586085"/>
                          <a:gd name="connsiteX16" fmla="*/ 100012 w 391068"/>
                          <a:gd name="connsiteY16" fmla="*/ 514350 h 586085"/>
                          <a:gd name="connsiteX17" fmla="*/ 128587 w 391068"/>
                          <a:gd name="connsiteY17" fmla="*/ 557212 h 586085"/>
                          <a:gd name="connsiteX18" fmla="*/ 57150 w 391068"/>
                          <a:gd name="connsiteY18" fmla="*/ 585787 h 58608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</a:cxnLst>
                        <a:rect l="l" t="t" r="r" b="b"/>
                        <a:pathLst>
                          <a:path w="391068" h="586085">
                            <a:moveTo>
                              <a:pt x="157162" y="0"/>
                            </a:moveTo>
                            <a:cubicBezTo>
                              <a:pt x="250329" y="155275"/>
                              <a:pt x="131293" y="902"/>
                              <a:pt x="385762" y="85725"/>
                            </a:cubicBezTo>
                            <a:cubicBezTo>
                              <a:pt x="400049" y="90487"/>
                              <a:pt x="382124" y="117938"/>
                              <a:pt x="371475" y="128587"/>
                            </a:cubicBezTo>
                            <a:cubicBezTo>
                              <a:pt x="360826" y="139236"/>
                              <a:pt x="343521" y="140745"/>
                              <a:pt x="328612" y="142875"/>
                            </a:cubicBezTo>
                            <a:cubicBezTo>
                              <a:pt x="276537" y="150314"/>
                              <a:pt x="223837" y="152400"/>
                              <a:pt x="171450" y="157162"/>
                            </a:cubicBezTo>
                            <a:cubicBezTo>
                              <a:pt x="190500" y="161925"/>
                              <a:pt x="209719" y="166055"/>
                              <a:pt x="228600" y="171450"/>
                            </a:cubicBezTo>
                            <a:cubicBezTo>
                              <a:pt x="243081" y="175587"/>
                              <a:pt x="284932" y="179002"/>
                              <a:pt x="271462" y="185737"/>
                            </a:cubicBezTo>
                            <a:cubicBezTo>
                              <a:pt x="241341" y="200797"/>
                              <a:pt x="204787" y="195262"/>
                              <a:pt x="171450" y="200025"/>
                            </a:cubicBezTo>
                            <a:cubicBezTo>
                              <a:pt x="157162" y="204787"/>
                              <a:pt x="143068" y="210175"/>
                              <a:pt x="128587" y="214312"/>
                            </a:cubicBezTo>
                            <a:cubicBezTo>
                              <a:pt x="81496" y="227767"/>
                              <a:pt x="49118" y="233064"/>
                              <a:pt x="0" y="242887"/>
                            </a:cubicBezTo>
                            <a:cubicBezTo>
                              <a:pt x="14287" y="247650"/>
                              <a:pt x="28160" y="253908"/>
                              <a:pt x="42862" y="257175"/>
                            </a:cubicBezTo>
                            <a:cubicBezTo>
                              <a:pt x="71141" y="263459"/>
                              <a:pt x="102115" y="259697"/>
                              <a:pt x="128587" y="271462"/>
                            </a:cubicBezTo>
                            <a:cubicBezTo>
                              <a:pt x="154641" y="283042"/>
                              <a:pt x="184844" y="334416"/>
                              <a:pt x="200025" y="357187"/>
                            </a:cubicBezTo>
                            <a:cubicBezTo>
                              <a:pt x="185737" y="361950"/>
                              <a:pt x="172047" y="369185"/>
                              <a:pt x="157162" y="371475"/>
                            </a:cubicBezTo>
                            <a:cubicBezTo>
                              <a:pt x="109856" y="378753"/>
                              <a:pt x="54111" y="359213"/>
                              <a:pt x="14287" y="385762"/>
                            </a:cubicBezTo>
                            <a:cubicBezTo>
                              <a:pt x="-5919" y="399233"/>
                              <a:pt x="20048" y="434462"/>
                              <a:pt x="28575" y="457200"/>
                            </a:cubicBezTo>
                            <a:cubicBezTo>
                              <a:pt x="47039" y="506438"/>
                              <a:pt x="57055" y="500030"/>
                              <a:pt x="100012" y="514350"/>
                            </a:cubicBezTo>
                            <a:cubicBezTo>
                              <a:pt x="109537" y="528637"/>
                              <a:pt x="131954" y="540374"/>
                              <a:pt x="128587" y="557212"/>
                            </a:cubicBezTo>
                            <a:cubicBezTo>
                              <a:pt x="121815" y="591071"/>
                              <a:pt x="78481" y="585787"/>
                              <a:pt x="57150" y="585787"/>
                            </a:cubicBezTo>
                          </a:path>
                        </a:pathLst>
                      </a:custGeom>
                      <a:noFill/>
                      <a:ln w="25400" cap="flat" cmpd="sng" algn="ctr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/>
                    </p:spPr>
                    <p:txBody>
                      <a:bodyPr/>
                      <a:lstStyle/>
                      <a:p>
                        <a:pPr algn="ctr" eaLnBrk="1" hangingPunct="1">
                          <a:defRPr/>
                        </a:pPr>
                        <a:endParaRPr lang="es-ES" sz="3201"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endParaRPr>
                      </a:p>
                    </p:txBody>
                  </p:sp>
                  <p:sp>
                    <p:nvSpPr>
                      <p:cNvPr id="278" name="129 Forma libre"/>
                      <p:cNvSpPr/>
                      <p:nvPr/>
                    </p:nvSpPr>
                    <p:spPr bwMode="auto">
                      <a:xfrm rot="18418615">
                        <a:off x="6247018" y="4260839"/>
                        <a:ext cx="400347" cy="602848"/>
                      </a:xfrm>
                      <a:custGeom>
                        <a:avLst/>
                        <a:gdLst>
                          <a:gd name="connsiteX0" fmla="*/ 157162 w 391068"/>
                          <a:gd name="connsiteY0" fmla="*/ 0 h 586085"/>
                          <a:gd name="connsiteX1" fmla="*/ 385762 w 391068"/>
                          <a:gd name="connsiteY1" fmla="*/ 85725 h 586085"/>
                          <a:gd name="connsiteX2" fmla="*/ 371475 w 391068"/>
                          <a:gd name="connsiteY2" fmla="*/ 128587 h 586085"/>
                          <a:gd name="connsiteX3" fmla="*/ 328612 w 391068"/>
                          <a:gd name="connsiteY3" fmla="*/ 142875 h 586085"/>
                          <a:gd name="connsiteX4" fmla="*/ 171450 w 391068"/>
                          <a:gd name="connsiteY4" fmla="*/ 157162 h 586085"/>
                          <a:gd name="connsiteX5" fmla="*/ 228600 w 391068"/>
                          <a:gd name="connsiteY5" fmla="*/ 171450 h 586085"/>
                          <a:gd name="connsiteX6" fmla="*/ 271462 w 391068"/>
                          <a:gd name="connsiteY6" fmla="*/ 185737 h 586085"/>
                          <a:gd name="connsiteX7" fmla="*/ 171450 w 391068"/>
                          <a:gd name="connsiteY7" fmla="*/ 200025 h 586085"/>
                          <a:gd name="connsiteX8" fmla="*/ 128587 w 391068"/>
                          <a:gd name="connsiteY8" fmla="*/ 214312 h 586085"/>
                          <a:gd name="connsiteX9" fmla="*/ 0 w 391068"/>
                          <a:gd name="connsiteY9" fmla="*/ 242887 h 586085"/>
                          <a:gd name="connsiteX10" fmla="*/ 42862 w 391068"/>
                          <a:gd name="connsiteY10" fmla="*/ 257175 h 586085"/>
                          <a:gd name="connsiteX11" fmla="*/ 128587 w 391068"/>
                          <a:gd name="connsiteY11" fmla="*/ 271462 h 586085"/>
                          <a:gd name="connsiteX12" fmla="*/ 200025 w 391068"/>
                          <a:gd name="connsiteY12" fmla="*/ 357187 h 586085"/>
                          <a:gd name="connsiteX13" fmla="*/ 157162 w 391068"/>
                          <a:gd name="connsiteY13" fmla="*/ 371475 h 586085"/>
                          <a:gd name="connsiteX14" fmla="*/ 14287 w 391068"/>
                          <a:gd name="connsiteY14" fmla="*/ 385762 h 586085"/>
                          <a:gd name="connsiteX15" fmla="*/ 28575 w 391068"/>
                          <a:gd name="connsiteY15" fmla="*/ 457200 h 586085"/>
                          <a:gd name="connsiteX16" fmla="*/ 100012 w 391068"/>
                          <a:gd name="connsiteY16" fmla="*/ 514350 h 586085"/>
                          <a:gd name="connsiteX17" fmla="*/ 128587 w 391068"/>
                          <a:gd name="connsiteY17" fmla="*/ 557212 h 586085"/>
                          <a:gd name="connsiteX18" fmla="*/ 57150 w 391068"/>
                          <a:gd name="connsiteY18" fmla="*/ 585787 h 58608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</a:cxnLst>
                        <a:rect l="l" t="t" r="r" b="b"/>
                        <a:pathLst>
                          <a:path w="391068" h="586085">
                            <a:moveTo>
                              <a:pt x="157162" y="0"/>
                            </a:moveTo>
                            <a:cubicBezTo>
                              <a:pt x="250329" y="155275"/>
                              <a:pt x="131293" y="902"/>
                              <a:pt x="385762" y="85725"/>
                            </a:cubicBezTo>
                            <a:cubicBezTo>
                              <a:pt x="400049" y="90487"/>
                              <a:pt x="382124" y="117938"/>
                              <a:pt x="371475" y="128587"/>
                            </a:cubicBezTo>
                            <a:cubicBezTo>
                              <a:pt x="360826" y="139236"/>
                              <a:pt x="343521" y="140745"/>
                              <a:pt x="328612" y="142875"/>
                            </a:cubicBezTo>
                            <a:cubicBezTo>
                              <a:pt x="276537" y="150314"/>
                              <a:pt x="223837" y="152400"/>
                              <a:pt x="171450" y="157162"/>
                            </a:cubicBezTo>
                            <a:cubicBezTo>
                              <a:pt x="190500" y="161925"/>
                              <a:pt x="209719" y="166055"/>
                              <a:pt x="228600" y="171450"/>
                            </a:cubicBezTo>
                            <a:cubicBezTo>
                              <a:pt x="243081" y="175587"/>
                              <a:pt x="284932" y="179002"/>
                              <a:pt x="271462" y="185737"/>
                            </a:cubicBezTo>
                            <a:cubicBezTo>
                              <a:pt x="241341" y="200797"/>
                              <a:pt x="204787" y="195262"/>
                              <a:pt x="171450" y="200025"/>
                            </a:cubicBezTo>
                            <a:cubicBezTo>
                              <a:pt x="157162" y="204787"/>
                              <a:pt x="143068" y="210175"/>
                              <a:pt x="128587" y="214312"/>
                            </a:cubicBezTo>
                            <a:cubicBezTo>
                              <a:pt x="81496" y="227767"/>
                              <a:pt x="49118" y="233064"/>
                              <a:pt x="0" y="242887"/>
                            </a:cubicBezTo>
                            <a:cubicBezTo>
                              <a:pt x="14287" y="247650"/>
                              <a:pt x="28160" y="253908"/>
                              <a:pt x="42862" y="257175"/>
                            </a:cubicBezTo>
                            <a:cubicBezTo>
                              <a:pt x="71141" y="263459"/>
                              <a:pt x="102115" y="259697"/>
                              <a:pt x="128587" y="271462"/>
                            </a:cubicBezTo>
                            <a:cubicBezTo>
                              <a:pt x="154641" y="283042"/>
                              <a:pt x="184844" y="334416"/>
                              <a:pt x="200025" y="357187"/>
                            </a:cubicBezTo>
                            <a:cubicBezTo>
                              <a:pt x="185737" y="361950"/>
                              <a:pt x="172047" y="369185"/>
                              <a:pt x="157162" y="371475"/>
                            </a:cubicBezTo>
                            <a:cubicBezTo>
                              <a:pt x="109856" y="378753"/>
                              <a:pt x="54111" y="359213"/>
                              <a:pt x="14287" y="385762"/>
                            </a:cubicBezTo>
                            <a:cubicBezTo>
                              <a:pt x="-5919" y="399233"/>
                              <a:pt x="20048" y="434462"/>
                              <a:pt x="28575" y="457200"/>
                            </a:cubicBezTo>
                            <a:cubicBezTo>
                              <a:pt x="47039" y="506438"/>
                              <a:pt x="57055" y="500030"/>
                              <a:pt x="100012" y="514350"/>
                            </a:cubicBezTo>
                            <a:cubicBezTo>
                              <a:pt x="109537" y="528637"/>
                              <a:pt x="131954" y="540374"/>
                              <a:pt x="128587" y="557212"/>
                            </a:cubicBezTo>
                            <a:cubicBezTo>
                              <a:pt x="121815" y="591071"/>
                              <a:pt x="78481" y="585787"/>
                              <a:pt x="57150" y="585787"/>
                            </a:cubicBezTo>
                          </a:path>
                        </a:pathLst>
                      </a:custGeom>
                      <a:noFill/>
                      <a:ln w="25400" cap="flat" cmpd="sng" algn="ctr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/>
                    </p:spPr>
                    <p:txBody>
                      <a:bodyPr/>
                      <a:lstStyle/>
                      <a:p>
                        <a:pPr algn="ctr" eaLnBrk="1" hangingPunct="1">
                          <a:defRPr/>
                        </a:pPr>
                        <a:endParaRPr lang="es-ES" sz="3201"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endParaRPr>
                      </a:p>
                    </p:txBody>
                  </p:sp>
                  <p:sp>
                    <p:nvSpPr>
                      <p:cNvPr id="279" name="130 Forma libre"/>
                      <p:cNvSpPr/>
                      <p:nvPr/>
                    </p:nvSpPr>
                    <p:spPr bwMode="auto">
                      <a:xfrm>
                        <a:off x="6592535" y="4145884"/>
                        <a:ext cx="401896" cy="587176"/>
                      </a:xfrm>
                      <a:custGeom>
                        <a:avLst/>
                        <a:gdLst>
                          <a:gd name="connsiteX0" fmla="*/ 157162 w 391068"/>
                          <a:gd name="connsiteY0" fmla="*/ 0 h 586085"/>
                          <a:gd name="connsiteX1" fmla="*/ 385762 w 391068"/>
                          <a:gd name="connsiteY1" fmla="*/ 85725 h 586085"/>
                          <a:gd name="connsiteX2" fmla="*/ 371475 w 391068"/>
                          <a:gd name="connsiteY2" fmla="*/ 128587 h 586085"/>
                          <a:gd name="connsiteX3" fmla="*/ 328612 w 391068"/>
                          <a:gd name="connsiteY3" fmla="*/ 142875 h 586085"/>
                          <a:gd name="connsiteX4" fmla="*/ 171450 w 391068"/>
                          <a:gd name="connsiteY4" fmla="*/ 157162 h 586085"/>
                          <a:gd name="connsiteX5" fmla="*/ 228600 w 391068"/>
                          <a:gd name="connsiteY5" fmla="*/ 171450 h 586085"/>
                          <a:gd name="connsiteX6" fmla="*/ 271462 w 391068"/>
                          <a:gd name="connsiteY6" fmla="*/ 185737 h 586085"/>
                          <a:gd name="connsiteX7" fmla="*/ 171450 w 391068"/>
                          <a:gd name="connsiteY7" fmla="*/ 200025 h 586085"/>
                          <a:gd name="connsiteX8" fmla="*/ 128587 w 391068"/>
                          <a:gd name="connsiteY8" fmla="*/ 214312 h 586085"/>
                          <a:gd name="connsiteX9" fmla="*/ 0 w 391068"/>
                          <a:gd name="connsiteY9" fmla="*/ 242887 h 586085"/>
                          <a:gd name="connsiteX10" fmla="*/ 42862 w 391068"/>
                          <a:gd name="connsiteY10" fmla="*/ 257175 h 586085"/>
                          <a:gd name="connsiteX11" fmla="*/ 128587 w 391068"/>
                          <a:gd name="connsiteY11" fmla="*/ 271462 h 586085"/>
                          <a:gd name="connsiteX12" fmla="*/ 200025 w 391068"/>
                          <a:gd name="connsiteY12" fmla="*/ 357187 h 586085"/>
                          <a:gd name="connsiteX13" fmla="*/ 157162 w 391068"/>
                          <a:gd name="connsiteY13" fmla="*/ 371475 h 586085"/>
                          <a:gd name="connsiteX14" fmla="*/ 14287 w 391068"/>
                          <a:gd name="connsiteY14" fmla="*/ 385762 h 586085"/>
                          <a:gd name="connsiteX15" fmla="*/ 28575 w 391068"/>
                          <a:gd name="connsiteY15" fmla="*/ 457200 h 586085"/>
                          <a:gd name="connsiteX16" fmla="*/ 100012 w 391068"/>
                          <a:gd name="connsiteY16" fmla="*/ 514350 h 586085"/>
                          <a:gd name="connsiteX17" fmla="*/ 128587 w 391068"/>
                          <a:gd name="connsiteY17" fmla="*/ 557212 h 586085"/>
                          <a:gd name="connsiteX18" fmla="*/ 57150 w 391068"/>
                          <a:gd name="connsiteY18" fmla="*/ 585787 h 58608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</a:cxnLst>
                        <a:rect l="l" t="t" r="r" b="b"/>
                        <a:pathLst>
                          <a:path w="391068" h="586085">
                            <a:moveTo>
                              <a:pt x="157162" y="0"/>
                            </a:moveTo>
                            <a:cubicBezTo>
                              <a:pt x="250329" y="155275"/>
                              <a:pt x="131293" y="902"/>
                              <a:pt x="385762" y="85725"/>
                            </a:cubicBezTo>
                            <a:cubicBezTo>
                              <a:pt x="400049" y="90487"/>
                              <a:pt x="382124" y="117938"/>
                              <a:pt x="371475" y="128587"/>
                            </a:cubicBezTo>
                            <a:cubicBezTo>
                              <a:pt x="360826" y="139236"/>
                              <a:pt x="343521" y="140745"/>
                              <a:pt x="328612" y="142875"/>
                            </a:cubicBezTo>
                            <a:cubicBezTo>
                              <a:pt x="276537" y="150314"/>
                              <a:pt x="223837" y="152400"/>
                              <a:pt x="171450" y="157162"/>
                            </a:cubicBezTo>
                            <a:cubicBezTo>
                              <a:pt x="190500" y="161925"/>
                              <a:pt x="209719" y="166055"/>
                              <a:pt x="228600" y="171450"/>
                            </a:cubicBezTo>
                            <a:cubicBezTo>
                              <a:pt x="243081" y="175587"/>
                              <a:pt x="284932" y="179002"/>
                              <a:pt x="271462" y="185737"/>
                            </a:cubicBezTo>
                            <a:cubicBezTo>
                              <a:pt x="241341" y="200797"/>
                              <a:pt x="204787" y="195262"/>
                              <a:pt x="171450" y="200025"/>
                            </a:cubicBezTo>
                            <a:cubicBezTo>
                              <a:pt x="157162" y="204787"/>
                              <a:pt x="143068" y="210175"/>
                              <a:pt x="128587" y="214312"/>
                            </a:cubicBezTo>
                            <a:cubicBezTo>
                              <a:pt x="81496" y="227767"/>
                              <a:pt x="49118" y="233064"/>
                              <a:pt x="0" y="242887"/>
                            </a:cubicBezTo>
                            <a:cubicBezTo>
                              <a:pt x="14287" y="247650"/>
                              <a:pt x="28160" y="253908"/>
                              <a:pt x="42862" y="257175"/>
                            </a:cubicBezTo>
                            <a:cubicBezTo>
                              <a:pt x="71141" y="263459"/>
                              <a:pt x="102115" y="259697"/>
                              <a:pt x="128587" y="271462"/>
                            </a:cubicBezTo>
                            <a:cubicBezTo>
                              <a:pt x="154641" y="283042"/>
                              <a:pt x="184844" y="334416"/>
                              <a:pt x="200025" y="357187"/>
                            </a:cubicBezTo>
                            <a:cubicBezTo>
                              <a:pt x="185737" y="361950"/>
                              <a:pt x="172047" y="369185"/>
                              <a:pt x="157162" y="371475"/>
                            </a:cubicBezTo>
                            <a:cubicBezTo>
                              <a:pt x="109856" y="378753"/>
                              <a:pt x="54111" y="359213"/>
                              <a:pt x="14287" y="385762"/>
                            </a:cubicBezTo>
                            <a:cubicBezTo>
                              <a:pt x="-5919" y="399233"/>
                              <a:pt x="20048" y="434462"/>
                              <a:pt x="28575" y="457200"/>
                            </a:cubicBezTo>
                            <a:cubicBezTo>
                              <a:pt x="47039" y="506438"/>
                              <a:pt x="57055" y="500030"/>
                              <a:pt x="100012" y="514350"/>
                            </a:cubicBezTo>
                            <a:cubicBezTo>
                              <a:pt x="109537" y="528637"/>
                              <a:pt x="131954" y="540374"/>
                              <a:pt x="128587" y="557212"/>
                            </a:cubicBezTo>
                            <a:cubicBezTo>
                              <a:pt x="121815" y="591071"/>
                              <a:pt x="78481" y="585787"/>
                              <a:pt x="57150" y="585787"/>
                            </a:cubicBezTo>
                          </a:path>
                        </a:pathLst>
                      </a:custGeom>
                      <a:noFill/>
                      <a:ln w="25400" cap="flat" cmpd="sng" algn="ctr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/>
                    </p:spPr>
                    <p:txBody>
                      <a:bodyPr/>
                      <a:lstStyle/>
                      <a:p>
                        <a:pPr algn="ctr" eaLnBrk="1" hangingPunct="1">
                          <a:defRPr/>
                        </a:pPr>
                        <a:endParaRPr lang="es-ES" sz="3201"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endParaRPr>
                      </a:p>
                    </p:txBody>
                  </p:sp>
                  <p:sp>
                    <p:nvSpPr>
                      <p:cNvPr id="280" name="132 Forma libre"/>
                      <p:cNvSpPr/>
                      <p:nvPr/>
                    </p:nvSpPr>
                    <p:spPr bwMode="auto">
                      <a:xfrm rot="14091739">
                        <a:off x="6639884" y="2981297"/>
                        <a:ext cx="391451" cy="579207"/>
                      </a:xfrm>
                      <a:custGeom>
                        <a:avLst/>
                        <a:gdLst>
                          <a:gd name="connsiteX0" fmla="*/ 157162 w 391068"/>
                          <a:gd name="connsiteY0" fmla="*/ 0 h 586085"/>
                          <a:gd name="connsiteX1" fmla="*/ 385762 w 391068"/>
                          <a:gd name="connsiteY1" fmla="*/ 85725 h 586085"/>
                          <a:gd name="connsiteX2" fmla="*/ 371475 w 391068"/>
                          <a:gd name="connsiteY2" fmla="*/ 128587 h 586085"/>
                          <a:gd name="connsiteX3" fmla="*/ 328612 w 391068"/>
                          <a:gd name="connsiteY3" fmla="*/ 142875 h 586085"/>
                          <a:gd name="connsiteX4" fmla="*/ 171450 w 391068"/>
                          <a:gd name="connsiteY4" fmla="*/ 157162 h 586085"/>
                          <a:gd name="connsiteX5" fmla="*/ 228600 w 391068"/>
                          <a:gd name="connsiteY5" fmla="*/ 171450 h 586085"/>
                          <a:gd name="connsiteX6" fmla="*/ 271462 w 391068"/>
                          <a:gd name="connsiteY6" fmla="*/ 185737 h 586085"/>
                          <a:gd name="connsiteX7" fmla="*/ 171450 w 391068"/>
                          <a:gd name="connsiteY7" fmla="*/ 200025 h 586085"/>
                          <a:gd name="connsiteX8" fmla="*/ 128587 w 391068"/>
                          <a:gd name="connsiteY8" fmla="*/ 214312 h 586085"/>
                          <a:gd name="connsiteX9" fmla="*/ 0 w 391068"/>
                          <a:gd name="connsiteY9" fmla="*/ 242887 h 586085"/>
                          <a:gd name="connsiteX10" fmla="*/ 42862 w 391068"/>
                          <a:gd name="connsiteY10" fmla="*/ 257175 h 586085"/>
                          <a:gd name="connsiteX11" fmla="*/ 128587 w 391068"/>
                          <a:gd name="connsiteY11" fmla="*/ 271462 h 586085"/>
                          <a:gd name="connsiteX12" fmla="*/ 200025 w 391068"/>
                          <a:gd name="connsiteY12" fmla="*/ 357187 h 586085"/>
                          <a:gd name="connsiteX13" fmla="*/ 157162 w 391068"/>
                          <a:gd name="connsiteY13" fmla="*/ 371475 h 586085"/>
                          <a:gd name="connsiteX14" fmla="*/ 14287 w 391068"/>
                          <a:gd name="connsiteY14" fmla="*/ 385762 h 586085"/>
                          <a:gd name="connsiteX15" fmla="*/ 28575 w 391068"/>
                          <a:gd name="connsiteY15" fmla="*/ 457200 h 586085"/>
                          <a:gd name="connsiteX16" fmla="*/ 100012 w 391068"/>
                          <a:gd name="connsiteY16" fmla="*/ 514350 h 586085"/>
                          <a:gd name="connsiteX17" fmla="*/ 128587 w 391068"/>
                          <a:gd name="connsiteY17" fmla="*/ 557212 h 586085"/>
                          <a:gd name="connsiteX18" fmla="*/ 57150 w 391068"/>
                          <a:gd name="connsiteY18" fmla="*/ 585787 h 58608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</a:cxnLst>
                        <a:rect l="l" t="t" r="r" b="b"/>
                        <a:pathLst>
                          <a:path w="391068" h="586085">
                            <a:moveTo>
                              <a:pt x="157162" y="0"/>
                            </a:moveTo>
                            <a:cubicBezTo>
                              <a:pt x="250329" y="155275"/>
                              <a:pt x="131293" y="902"/>
                              <a:pt x="385762" y="85725"/>
                            </a:cubicBezTo>
                            <a:cubicBezTo>
                              <a:pt x="400049" y="90487"/>
                              <a:pt x="382124" y="117938"/>
                              <a:pt x="371475" y="128587"/>
                            </a:cubicBezTo>
                            <a:cubicBezTo>
                              <a:pt x="360826" y="139236"/>
                              <a:pt x="343521" y="140745"/>
                              <a:pt x="328612" y="142875"/>
                            </a:cubicBezTo>
                            <a:cubicBezTo>
                              <a:pt x="276537" y="150314"/>
                              <a:pt x="223837" y="152400"/>
                              <a:pt x="171450" y="157162"/>
                            </a:cubicBezTo>
                            <a:cubicBezTo>
                              <a:pt x="190500" y="161925"/>
                              <a:pt x="209719" y="166055"/>
                              <a:pt x="228600" y="171450"/>
                            </a:cubicBezTo>
                            <a:cubicBezTo>
                              <a:pt x="243081" y="175587"/>
                              <a:pt x="284932" y="179002"/>
                              <a:pt x="271462" y="185737"/>
                            </a:cubicBezTo>
                            <a:cubicBezTo>
                              <a:pt x="241341" y="200797"/>
                              <a:pt x="204787" y="195262"/>
                              <a:pt x="171450" y="200025"/>
                            </a:cubicBezTo>
                            <a:cubicBezTo>
                              <a:pt x="157162" y="204787"/>
                              <a:pt x="143068" y="210175"/>
                              <a:pt x="128587" y="214312"/>
                            </a:cubicBezTo>
                            <a:cubicBezTo>
                              <a:pt x="81496" y="227767"/>
                              <a:pt x="49118" y="233064"/>
                              <a:pt x="0" y="242887"/>
                            </a:cubicBezTo>
                            <a:cubicBezTo>
                              <a:pt x="14287" y="247650"/>
                              <a:pt x="28160" y="253908"/>
                              <a:pt x="42862" y="257175"/>
                            </a:cubicBezTo>
                            <a:cubicBezTo>
                              <a:pt x="71141" y="263459"/>
                              <a:pt x="102115" y="259697"/>
                              <a:pt x="128587" y="271462"/>
                            </a:cubicBezTo>
                            <a:cubicBezTo>
                              <a:pt x="154641" y="283042"/>
                              <a:pt x="184844" y="334416"/>
                              <a:pt x="200025" y="357187"/>
                            </a:cubicBezTo>
                            <a:cubicBezTo>
                              <a:pt x="185737" y="361950"/>
                              <a:pt x="172047" y="369185"/>
                              <a:pt x="157162" y="371475"/>
                            </a:cubicBezTo>
                            <a:cubicBezTo>
                              <a:pt x="109856" y="378753"/>
                              <a:pt x="54111" y="359213"/>
                              <a:pt x="14287" y="385762"/>
                            </a:cubicBezTo>
                            <a:cubicBezTo>
                              <a:pt x="-5919" y="399233"/>
                              <a:pt x="20048" y="434462"/>
                              <a:pt x="28575" y="457200"/>
                            </a:cubicBezTo>
                            <a:cubicBezTo>
                              <a:pt x="47039" y="506438"/>
                              <a:pt x="57055" y="500030"/>
                              <a:pt x="100012" y="514350"/>
                            </a:cubicBezTo>
                            <a:cubicBezTo>
                              <a:pt x="109537" y="528637"/>
                              <a:pt x="131954" y="540374"/>
                              <a:pt x="128587" y="557212"/>
                            </a:cubicBezTo>
                            <a:cubicBezTo>
                              <a:pt x="121815" y="591071"/>
                              <a:pt x="78481" y="585787"/>
                              <a:pt x="57150" y="585787"/>
                            </a:cubicBezTo>
                          </a:path>
                        </a:pathLst>
                      </a:custGeom>
                      <a:noFill/>
                      <a:ln w="25400" cap="flat" cmpd="sng" algn="ctr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/>
                    </p:spPr>
                    <p:txBody>
                      <a:bodyPr/>
                      <a:lstStyle/>
                      <a:p>
                        <a:pPr algn="ctr" eaLnBrk="1" hangingPunct="1">
                          <a:defRPr/>
                        </a:pPr>
                        <a:endParaRPr lang="es-ES" sz="3201"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endParaRPr>
                      </a:p>
                    </p:txBody>
                  </p:sp>
                  <p:sp>
                    <p:nvSpPr>
                      <p:cNvPr id="281" name="133 Forma libre"/>
                      <p:cNvSpPr/>
                      <p:nvPr/>
                    </p:nvSpPr>
                    <p:spPr bwMode="auto">
                      <a:xfrm>
                        <a:off x="6738870" y="3488421"/>
                        <a:ext cx="271867" cy="582727"/>
                      </a:xfrm>
                      <a:custGeom>
                        <a:avLst/>
                        <a:gdLst>
                          <a:gd name="connsiteX0" fmla="*/ 157162 w 391068"/>
                          <a:gd name="connsiteY0" fmla="*/ 0 h 586085"/>
                          <a:gd name="connsiteX1" fmla="*/ 385762 w 391068"/>
                          <a:gd name="connsiteY1" fmla="*/ 85725 h 586085"/>
                          <a:gd name="connsiteX2" fmla="*/ 371475 w 391068"/>
                          <a:gd name="connsiteY2" fmla="*/ 128587 h 586085"/>
                          <a:gd name="connsiteX3" fmla="*/ 328612 w 391068"/>
                          <a:gd name="connsiteY3" fmla="*/ 142875 h 586085"/>
                          <a:gd name="connsiteX4" fmla="*/ 171450 w 391068"/>
                          <a:gd name="connsiteY4" fmla="*/ 157162 h 586085"/>
                          <a:gd name="connsiteX5" fmla="*/ 228600 w 391068"/>
                          <a:gd name="connsiteY5" fmla="*/ 171450 h 586085"/>
                          <a:gd name="connsiteX6" fmla="*/ 271462 w 391068"/>
                          <a:gd name="connsiteY6" fmla="*/ 185737 h 586085"/>
                          <a:gd name="connsiteX7" fmla="*/ 171450 w 391068"/>
                          <a:gd name="connsiteY7" fmla="*/ 200025 h 586085"/>
                          <a:gd name="connsiteX8" fmla="*/ 128587 w 391068"/>
                          <a:gd name="connsiteY8" fmla="*/ 214312 h 586085"/>
                          <a:gd name="connsiteX9" fmla="*/ 0 w 391068"/>
                          <a:gd name="connsiteY9" fmla="*/ 242887 h 586085"/>
                          <a:gd name="connsiteX10" fmla="*/ 42862 w 391068"/>
                          <a:gd name="connsiteY10" fmla="*/ 257175 h 586085"/>
                          <a:gd name="connsiteX11" fmla="*/ 128587 w 391068"/>
                          <a:gd name="connsiteY11" fmla="*/ 271462 h 586085"/>
                          <a:gd name="connsiteX12" fmla="*/ 200025 w 391068"/>
                          <a:gd name="connsiteY12" fmla="*/ 357187 h 586085"/>
                          <a:gd name="connsiteX13" fmla="*/ 157162 w 391068"/>
                          <a:gd name="connsiteY13" fmla="*/ 371475 h 586085"/>
                          <a:gd name="connsiteX14" fmla="*/ 14287 w 391068"/>
                          <a:gd name="connsiteY14" fmla="*/ 385762 h 586085"/>
                          <a:gd name="connsiteX15" fmla="*/ 28575 w 391068"/>
                          <a:gd name="connsiteY15" fmla="*/ 457200 h 586085"/>
                          <a:gd name="connsiteX16" fmla="*/ 100012 w 391068"/>
                          <a:gd name="connsiteY16" fmla="*/ 514350 h 586085"/>
                          <a:gd name="connsiteX17" fmla="*/ 128587 w 391068"/>
                          <a:gd name="connsiteY17" fmla="*/ 557212 h 586085"/>
                          <a:gd name="connsiteX18" fmla="*/ 57150 w 391068"/>
                          <a:gd name="connsiteY18" fmla="*/ 585787 h 58608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</a:cxnLst>
                        <a:rect l="l" t="t" r="r" b="b"/>
                        <a:pathLst>
                          <a:path w="391068" h="586085">
                            <a:moveTo>
                              <a:pt x="157162" y="0"/>
                            </a:moveTo>
                            <a:cubicBezTo>
                              <a:pt x="250329" y="155275"/>
                              <a:pt x="131293" y="902"/>
                              <a:pt x="385762" y="85725"/>
                            </a:cubicBezTo>
                            <a:cubicBezTo>
                              <a:pt x="400049" y="90487"/>
                              <a:pt x="382124" y="117938"/>
                              <a:pt x="371475" y="128587"/>
                            </a:cubicBezTo>
                            <a:cubicBezTo>
                              <a:pt x="360826" y="139236"/>
                              <a:pt x="343521" y="140745"/>
                              <a:pt x="328612" y="142875"/>
                            </a:cubicBezTo>
                            <a:cubicBezTo>
                              <a:pt x="276537" y="150314"/>
                              <a:pt x="223837" y="152400"/>
                              <a:pt x="171450" y="157162"/>
                            </a:cubicBezTo>
                            <a:cubicBezTo>
                              <a:pt x="190500" y="161925"/>
                              <a:pt x="209719" y="166055"/>
                              <a:pt x="228600" y="171450"/>
                            </a:cubicBezTo>
                            <a:cubicBezTo>
                              <a:pt x="243081" y="175587"/>
                              <a:pt x="284932" y="179002"/>
                              <a:pt x="271462" y="185737"/>
                            </a:cubicBezTo>
                            <a:cubicBezTo>
                              <a:pt x="241341" y="200797"/>
                              <a:pt x="204787" y="195262"/>
                              <a:pt x="171450" y="200025"/>
                            </a:cubicBezTo>
                            <a:cubicBezTo>
                              <a:pt x="157162" y="204787"/>
                              <a:pt x="143068" y="210175"/>
                              <a:pt x="128587" y="214312"/>
                            </a:cubicBezTo>
                            <a:cubicBezTo>
                              <a:pt x="81496" y="227767"/>
                              <a:pt x="49118" y="233064"/>
                              <a:pt x="0" y="242887"/>
                            </a:cubicBezTo>
                            <a:cubicBezTo>
                              <a:pt x="14287" y="247650"/>
                              <a:pt x="28160" y="253908"/>
                              <a:pt x="42862" y="257175"/>
                            </a:cubicBezTo>
                            <a:cubicBezTo>
                              <a:pt x="71141" y="263459"/>
                              <a:pt x="102115" y="259697"/>
                              <a:pt x="128587" y="271462"/>
                            </a:cubicBezTo>
                            <a:cubicBezTo>
                              <a:pt x="154641" y="283042"/>
                              <a:pt x="184844" y="334416"/>
                              <a:pt x="200025" y="357187"/>
                            </a:cubicBezTo>
                            <a:cubicBezTo>
                              <a:pt x="185737" y="361950"/>
                              <a:pt x="172047" y="369185"/>
                              <a:pt x="157162" y="371475"/>
                            </a:cubicBezTo>
                            <a:cubicBezTo>
                              <a:pt x="109856" y="378753"/>
                              <a:pt x="54111" y="359213"/>
                              <a:pt x="14287" y="385762"/>
                            </a:cubicBezTo>
                            <a:cubicBezTo>
                              <a:pt x="-5919" y="399233"/>
                              <a:pt x="20048" y="434462"/>
                              <a:pt x="28575" y="457200"/>
                            </a:cubicBezTo>
                            <a:cubicBezTo>
                              <a:pt x="47039" y="506438"/>
                              <a:pt x="57055" y="500030"/>
                              <a:pt x="100012" y="514350"/>
                            </a:cubicBezTo>
                            <a:cubicBezTo>
                              <a:pt x="109537" y="528637"/>
                              <a:pt x="131954" y="540374"/>
                              <a:pt x="128587" y="557212"/>
                            </a:cubicBezTo>
                            <a:cubicBezTo>
                              <a:pt x="121815" y="591071"/>
                              <a:pt x="78481" y="585787"/>
                              <a:pt x="57150" y="585787"/>
                            </a:cubicBezTo>
                          </a:path>
                        </a:pathLst>
                      </a:custGeom>
                      <a:noFill/>
                      <a:ln w="25400" cap="flat" cmpd="sng" algn="ctr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/>
                    </p:spPr>
                    <p:txBody>
                      <a:bodyPr/>
                      <a:lstStyle/>
                      <a:p>
                        <a:pPr algn="ctr" eaLnBrk="1" hangingPunct="1">
                          <a:defRPr/>
                        </a:pPr>
                        <a:endParaRPr lang="es-ES" sz="3201"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endParaRPr>
                      </a:p>
                    </p:txBody>
                  </p:sp>
                  <p:sp>
                    <p:nvSpPr>
                      <p:cNvPr id="282" name="134 Forma libre"/>
                      <p:cNvSpPr/>
                      <p:nvPr/>
                    </p:nvSpPr>
                    <p:spPr bwMode="auto">
                      <a:xfrm>
                        <a:off x="5460402" y="4882581"/>
                        <a:ext cx="401896" cy="587176"/>
                      </a:xfrm>
                      <a:custGeom>
                        <a:avLst/>
                        <a:gdLst>
                          <a:gd name="connsiteX0" fmla="*/ 157162 w 391068"/>
                          <a:gd name="connsiteY0" fmla="*/ 0 h 586085"/>
                          <a:gd name="connsiteX1" fmla="*/ 385762 w 391068"/>
                          <a:gd name="connsiteY1" fmla="*/ 85725 h 586085"/>
                          <a:gd name="connsiteX2" fmla="*/ 371475 w 391068"/>
                          <a:gd name="connsiteY2" fmla="*/ 128587 h 586085"/>
                          <a:gd name="connsiteX3" fmla="*/ 328612 w 391068"/>
                          <a:gd name="connsiteY3" fmla="*/ 142875 h 586085"/>
                          <a:gd name="connsiteX4" fmla="*/ 171450 w 391068"/>
                          <a:gd name="connsiteY4" fmla="*/ 157162 h 586085"/>
                          <a:gd name="connsiteX5" fmla="*/ 228600 w 391068"/>
                          <a:gd name="connsiteY5" fmla="*/ 171450 h 586085"/>
                          <a:gd name="connsiteX6" fmla="*/ 271462 w 391068"/>
                          <a:gd name="connsiteY6" fmla="*/ 185737 h 586085"/>
                          <a:gd name="connsiteX7" fmla="*/ 171450 w 391068"/>
                          <a:gd name="connsiteY7" fmla="*/ 200025 h 586085"/>
                          <a:gd name="connsiteX8" fmla="*/ 128587 w 391068"/>
                          <a:gd name="connsiteY8" fmla="*/ 214312 h 586085"/>
                          <a:gd name="connsiteX9" fmla="*/ 0 w 391068"/>
                          <a:gd name="connsiteY9" fmla="*/ 242887 h 586085"/>
                          <a:gd name="connsiteX10" fmla="*/ 42862 w 391068"/>
                          <a:gd name="connsiteY10" fmla="*/ 257175 h 586085"/>
                          <a:gd name="connsiteX11" fmla="*/ 128587 w 391068"/>
                          <a:gd name="connsiteY11" fmla="*/ 271462 h 586085"/>
                          <a:gd name="connsiteX12" fmla="*/ 200025 w 391068"/>
                          <a:gd name="connsiteY12" fmla="*/ 357187 h 586085"/>
                          <a:gd name="connsiteX13" fmla="*/ 157162 w 391068"/>
                          <a:gd name="connsiteY13" fmla="*/ 371475 h 586085"/>
                          <a:gd name="connsiteX14" fmla="*/ 14287 w 391068"/>
                          <a:gd name="connsiteY14" fmla="*/ 385762 h 586085"/>
                          <a:gd name="connsiteX15" fmla="*/ 28575 w 391068"/>
                          <a:gd name="connsiteY15" fmla="*/ 457200 h 586085"/>
                          <a:gd name="connsiteX16" fmla="*/ 100012 w 391068"/>
                          <a:gd name="connsiteY16" fmla="*/ 514350 h 586085"/>
                          <a:gd name="connsiteX17" fmla="*/ 128587 w 391068"/>
                          <a:gd name="connsiteY17" fmla="*/ 557212 h 586085"/>
                          <a:gd name="connsiteX18" fmla="*/ 57150 w 391068"/>
                          <a:gd name="connsiteY18" fmla="*/ 585787 h 58608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</a:cxnLst>
                        <a:rect l="l" t="t" r="r" b="b"/>
                        <a:pathLst>
                          <a:path w="391068" h="586085">
                            <a:moveTo>
                              <a:pt x="157162" y="0"/>
                            </a:moveTo>
                            <a:cubicBezTo>
                              <a:pt x="250329" y="155275"/>
                              <a:pt x="131293" y="902"/>
                              <a:pt x="385762" y="85725"/>
                            </a:cubicBezTo>
                            <a:cubicBezTo>
                              <a:pt x="400049" y="90487"/>
                              <a:pt x="382124" y="117938"/>
                              <a:pt x="371475" y="128587"/>
                            </a:cubicBezTo>
                            <a:cubicBezTo>
                              <a:pt x="360826" y="139236"/>
                              <a:pt x="343521" y="140745"/>
                              <a:pt x="328612" y="142875"/>
                            </a:cubicBezTo>
                            <a:cubicBezTo>
                              <a:pt x="276537" y="150314"/>
                              <a:pt x="223837" y="152400"/>
                              <a:pt x="171450" y="157162"/>
                            </a:cubicBezTo>
                            <a:cubicBezTo>
                              <a:pt x="190500" y="161925"/>
                              <a:pt x="209719" y="166055"/>
                              <a:pt x="228600" y="171450"/>
                            </a:cubicBezTo>
                            <a:cubicBezTo>
                              <a:pt x="243081" y="175587"/>
                              <a:pt x="284932" y="179002"/>
                              <a:pt x="271462" y="185737"/>
                            </a:cubicBezTo>
                            <a:cubicBezTo>
                              <a:pt x="241341" y="200797"/>
                              <a:pt x="204787" y="195262"/>
                              <a:pt x="171450" y="200025"/>
                            </a:cubicBezTo>
                            <a:cubicBezTo>
                              <a:pt x="157162" y="204787"/>
                              <a:pt x="143068" y="210175"/>
                              <a:pt x="128587" y="214312"/>
                            </a:cubicBezTo>
                            <a:cubicBezTo>
                              <a:pt x="81496" y="227767"/>
                              <a:pt x="49118" y="233064"/>
                              <a:pt x="0" y="242887"/>
                            </a:cubicBezTo>
                            <a:cubicBezTo>
                              <a:pt x="14287" y="247650"/>
                              <a:pt x="28160" y="253908"/>
                              <a:pt x="42862" y="257175"/>
                            </a:cubicBezTo>
                            <a:cubicBezTo>
                              <a:pt x="71141" y="263459"/>
                              <a:pt x="102115" y="259697"/>
                              <a:pt x="128587" y="271462"/>
                            </a:cubicBezTo>
                            <a:cubicBezTo>
                              <a:pt x="154641" y="283042"/>
                              <a:pt x="184844" y="334416"/>
                              <a:pt x="200025" y="357187"/>
                            </a:cubicBezTo>
                            <a:cubicBezTo>
                              <a:pt x="185737" y="361950"/>
                              <a:pt x="172047" y="369185"/>
                              <a:pt x="157162" y="371475"/>
                            </a:cubicBezTo>
                            <a:cubicBezTo>
                              <a:pt x="109856" y="378753"/>
                              <a:pt x="54111" y="359213"/>
                              <a:pt x="14287" y="385762"/>
                            </a:cubicBezTo>
                            <a:cubicBezTo>
                              <a:pt x="-5919" y="399233"/>
                              <a:pt x="20048" y="434462"/>
                              <a:pt x="28575" y="457200"/>
                            </a:cubicBezTo>
                            <a:cubicBezTo>
                              <a:pt x="47039" y="506438"/>
                              <a:pt x="57055" y="500030"/>
                              <a:pt x="100012" y="514350"/>
                            </a:cubicBezTo>
                            <a:cubicBezTo>
                              <a:pt x="109537" y="528637"/>
                              <a:pt x="131954" y="540374"/>
                              <a:pt x="128587" y="557212"/>
                            </a:cubicBezTo>
                            <a:cubicBezTo>
                              <a:pt x="121815" y="591071"/>
                              <a:pt x="78481" y="585787"/>
                              <a:pt x="57150" y="585787"/>
                            </a:cubicBezTo>
                          </a:path>
                        </a:pathLst>
                      </a:custGeom>
                      <a:noFill/>
                      <a:ln w="25400" cap="flat" cmpd="sng" algn="ctr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/>
                    </p:spPr>
                    <p:txBody>
                      <a:bodyPr/>
                      <a:lstStyle/>
                      <a:p>
                        <a:pPr algn="ctr" eaLnBrk="1" hangingPunct="1">
                          <a:defRPr/>
                        </a:pPr>
                        <a:endParaRPr lang="es-ES" sz="3201"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endParaRPr>
                      </a:p>
                    </p:txBody>
                  </p:sp>
                  <p:sp>
                    <p:nvSpPr>
                      <p:cNvPr id="283" name="135 Forma libre"/>
                      <p:cNvSpPr/>
                      <p:nvPr/>
                    </p:nvSpPr>
                    <p:spPr bwMode="auto">
                      <a:xfrm>
                        <a:off x="5956797" y="4682383"/>
                        <a:ext cx="401896" cy="596073"/>
                      </a:xfrm>
                      <a:custGeom>
                        <a:avLst/>
                        <a:gdLst>
                          <a:gd name="connsiteX0" fmla="*/ 157162 w 391068"/>
                          <a:gd name="connsiteY0" fmla="*/ 0 h 586085"/>
                          <a:gd name="connsiteX1" fmla="*/ 385762 w 391068"/>
                          <a:gd name="connsiteY1" fmla="*/ 85725 h 586085"/>
                          <a:gd name="connsiteX2" fmla="*/ 371475 w 391068"/>
                          <a:gd name="connsiteY2" fmla="*/ 128587 h 586085"/>
                          <a:gd name="connsiteX3" fmla="*/ 328612 w 391068"/>
                          <a:gd name="connsiteY3" fmla="*/ 142875 h 586085"/>
                          <a:gd name="connsiteX4" fmla="*/ 171450 w 391068"/>
                          <a:gd name="connsiteY4" fmla="*/ 157162 h 586085"/>
                          <a:gd name="connsiteX5" fmla="*/ 228600 w 391068"/>
                          <a:gd name="connsiteY5" fmla="*/ 171450 h 586085"/>
                          <a:gd name="connsiteX6" fmla="*/ 271462 w 391068"/>
                          <a:gd name="connsiteY6" fmla="*/ 185737 h 586085"/>
                          <a:gd name="connsiteX7" fmla="*/ 171450 w 391068"/>
                          <a:gd name="connsiteY7" fmla="*/ 200025 h 586085"/>
                          <a:gd name="connsiteX8" fmla="*/ 128587 w 391068"/>
                          <a:gd name="connsiteY8" fmla="*/ 214312 h 586085"/>
                          <a:gd name="connsiteX9" fmla="*/ 0 w 391068"/>
                          <a:gd name="connsiteY9" fmla="*/ 242887 h 586085"/>
                          <a:gd name="connsiteX10" fmla="*/ 42862 w 391068"/>
                          <a:gd name="connsiteY10" fmla="*/ 257175 h 586085"/>
                          <a:gd name="connsiteX11" fmla="*/ 128587 w 391068"/>
                          <a:gd name="connsiteY11" fmla="*/ 271462 h 586085"/>
                          <a:gd name="connsiteX12" fmla="*/ 200025 w 391068"/>
                          <a:gd name="connsiteY12" fmla="*/ 357187 h 586085"/>
                          <a:gd name="connsiteX13" fmla="*/ 157162 w 391068"/>
                          <a:gd name="connsiteY13" fmla="*/ 371475 h 586085"/>
                          <a:gd name="connsiteX14" fmla="*/ 14287 w 391068"/>
                          <a:gd name="connsiteY14" fmla="*/ 385762 h 586085"/>
                          <a:gd name="connsiteX15" fmla="*/ 28575 w 391068"/>
                          <a:gd name="connsiteY15" fmla="*/ 457200 h 586085"/>
                          <a:gd name="connsiteX16" fmla="*/ 100012 w 391068"/>
                          <a:gd name="connsiteY16" fmla="*/ 514350 h 586085"/>
                          <a:gd name="connsiteX17" fmla="*/ 128587 w 391068"/>
                          <a:gd name="connsiteY17" fmla="*/ 557212 h 586085"/>
                          <a:gd name="connsiteX18" fmla="*/ 57150 w 391068"/>
                          <a:gd name="connsiteY18" fmla="*/ 585787 h 58608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</a:cxnLst>
                        <a:rect l="l" t="t" r="r" b="b"/>
                        <a:pathLst>
                          <a:path w="391068" h="586085">
                            <a:moveTo>
                              <a:pt x="157162" y="0"/>
                            </a:moveTo>
                            <a:cubicBezTo>
                              <a:pt x="250329" y="155275"/>
                              <a:pt x="131293" y="902"/>
                              <a:pt x="385762" y="85725"/>
                            </a:cubicBezTo>
                            <a:cubicBezTo>
                              <a:pt x="400049" y="90487"/>
                              <a:pt x="382124" y="117938"/>
                              <a:pt x="371475" y="128587"/>
                            </a:cubicBezTo>
                            <a:cubicBezTo>
                              <a:pt x="360826" y="139236"/>
                              <a:pt x="343521" y="140745"/>
                              <a:pt x="328612" y="142875"/>
                            </a:cubicBezTo>
                            <a:cubicBezTo>
                              <a:pt x="276537" y="150314"/>
                              <a:pt x="223837" y="152400"/>
                              <a:pt x="171450" y="157162"/>
                            </a:cubicBezTo>
                            <a:cubicBezTo>
                              <a:pt x="190500" y="161925"/>
                              <a:pt x="209719" y="166055"/>
                              <a:pt x="228600" y="171450"/>
                            </a:cubicBezTo>
                            <a:cubicBezTo>
                              <a:pt x="243081" y="175587"/>
                              <a:pt x="284932" y="179002"/>
                              <a:pt x="271462" y="185737"/>
                            </a:cubicBezTo>
                            <a:cubicBezTo>
                              <a:pt x="241341" y="200797"/>
                              <a:pt x="204787" y="195262"/>
                              <a:pt x="171450" y="200025"/>
                            </a:cubicBezTo>
                            <a:cubicBezTo>
                              <a:pt x="157162" y="204787"/>
                              <a:pt x="143068" y="210175"/>
                              <a:pt x="128587" y="214312"/>
                            </a:cubicBezTo>
                            <a:cubicBezTo>
                              <a:pt x="81496" y="227767"/>
                              <a:pt x="49118" y="233064"/>
                              <a:pt x="0" y="242887"/>
                            </a:cubicBezTo>
                            <a:cubicBezTo>
                              <a:pt x="14287" y="247650"/>
                              <a:pt x="28160" y="253908"/>
                              <a:pt x="42862" y="257175"/>
                            </a:cubicBezTo>
                            <a:cubicBezTo>
                              <a:pt x="71141" y="263459"/>
                              <a:pt x="102115" y="259697"/>
                              <a:pt x="128587" y="271462"/>
                            </a:cubicBezTo>
                            <a:cubicBezTo>
                              <a:pt x="154641" y="283042"/>
                              <a:pt x="184844" y="334416"/>
                              <a:pt x="200025" y="357187"/>
                            </a:cubicBezTo>
                            <a:cubicBezTo>
                              <a:pt x="185737" y="361950"/>
                              <a:pt x="172047" y="369185"/>
                              <a:pt x="157162" y="371475"/>
                            </a:cubicBezTo>
                            <a:cubicBezTo>
                              <a:pt x="109856" y="378753"/>
                              <a:pt x="54111" y="359213"/>
                              <a:pt x="14287" y="385762"/>
                            </a:cubicBezTo>
                            <a:cubicBezTo>
                              <a:pt x="-5919" y="399233"/>
                              <a:pt x="20048" y="434462"/>
                              <a:pt x="28575" y="457200"/>
                            </a:cubicBezTo>
                            <a:cubicBezTo>
                              <a:pt x="47039" y="506438"/>
                              <a:pt x="57055" y="500030"/>
                              <a:pt x="100012" y="514350"/>
                            </a:cubicBezTo>
                            <a:cubicBezTo>
                              <a:pt x="109537" y="528637"/>
                              <a:pt x="131954" y="540374"/>
                              <a:pt x="128587" y="557212"/>
                            </a:cubicBezTo>
                            <a:cubicBezTo>
                              <a:pt x="121815" y="591071"/>
                              <a:pt x="78481" y="585787"/>
                              <a:pt x="57150" y="585787"/>
                            </a:cubicBezTo>
                          </a:path>
                        </a:pathLst>
                      </a:custGeom>
                      <a:noFill/>
                      <a:ln w="25400" cap="flat" cmpd="sng" algn="ctr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/>
                    </p:spPr>
                    <p:txBody>
                      <a:bodyPr/>
                      <a:lstStyle/>
                      <a:p>
                        <a:pPr algn="ctr" eaLnBrk="1" hangingPunct="1">
                          <a:defRPr/>
                        </a:pPr>
                        <a:endParaRPr lang="es-ES" sz="3201"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endParaRPr>
                      </a:p>
                    </p:txBody>
                  </p:sp>
                </p:grpSp>
                <p:grpSp>
                  <p:nvGrpSpPr>
                    <p:cNvPr id="263" name="482 Grupo"/>
                    <p:cNvGrpSpPr>
                      <a:grpSpLocks/>
                    </p:cNvGrpSpPr>
                    <p:nvPr/>
                  </p:nvGrpSpPr>
                  <p:grpSpPr bwMode="auto">
                    <a:xfrm rot="-1018538">
                      <a:off x="7965910" y="4935275"/>
                      <a:ext cx="279660" cy="974480"/>
                      <a:chOff x="5912110" y="2486577"/>
                      <a:chExt cx="1270250" cy="3094693"/>
                    </a:xfrm>
                  </p:grpSpPr>
                  <p:sp>
                    <p:nvSpPr>
                      <p:cNvPr id="265" name="99 Forma libre"/>
                      <p:cNvSpPr/>
                      <p:nvPr/>
                    </p:nvSpPr>
                    <p:spPr bwMode="auto">
                      <a:xfrm>
                        <a:off x="6377332" y="2774424"/>
                        <a:ext cx="392018" cy="576707"/>
                      </a:xfrm>
                      <a:custGeom>
                        <a:avLst/>
                        <a:gdLst>
                          <a:gd name="connsiteX0" fmla="*/ 157162 w 391068"/>
                          <a:gd name="connsiteY0" fmla="*/ 0 h 586085"/>
                          <a:gd name="connsiteX1" fmla="*/ 385762 w 391068"/>
                          <a:gd name="connsiteY1" fmla="*/ 85725 h 586085"/>
                          <a:gd name="connsiteX2" fmla="*/ 371475 w 391068"/>
                          <a:gd name="connsiteY2" fmla="*/ 128587 h 586085"/>
                          <a:gd name="connsiteX3" fmla="*/ 328612 w 391068"/>
                          <a:gd name="connsiteY3" fmla="*/ 142875 h 586085"/>
                          <a:gd name="connsiteX4" fmla="*/ 171450 w 391068"/>
                          <a:gd name="connsiteY4" fmla="*/ 157162 h 586085"/>
                          <a:gd name="connsiteX5" fmla="*/ 228600 w 391068"/>
                          <a:gd name="connsiteY5" fmla="*/ 171450 h 586085"/>
                          <a:gd name="connsiteX6" fmla="*/ 271462 w 391068"/>
                          <a:gd name="connsiteY6" fmla="*/ 185737 h 586085"/>
                          <a:gd name="connsiteX7" fmla="*/ 171450 w 391068"/>
                          <a:gd name="connsiteY7" fmla="*/ 200025 h 586085"/>
                          <a:gd name="connsiteX8" fmla="*/ 128587 w 391068"/>
                          <a:gd name="connsiteY8" fmla="*/ 214312 h 586085"/>
                          <a:gd name="connsiteX9" fmla="*/ 0 w 391068"/>
                          <a:gd name="connsiteY9" fmla="*/ 242887 h 586085"/>
                          <a:gd name="connsiteX10" fmla="*/ 42862 w 391068"/>
                          <a:gd name="connsiteY10" fmla="*/ 257175 h 586085"/>
                          <a:gd name="connsiteX11" fmla="*/ 128587 w 391068"/>
                          <a:gd name="connsiteY11" fmla="*/ 271462 h 586085"/>
                          <a:gd name="connsiteX12" fmla="*/ 200025 w 391068"/>
                          <a:gd name="connsiteY12" fmla="*/ 357187 h 586085"/>
                          <a:gd name="connsiteX13" fmla="*/ 157162 w 391068"/>
                          <a:gd name="connsiteY13" fmla="*/ 371475 h 586085"/>
                          <a:gd name="connsiteX14" fmla="*/ 14287 w 391068"/>
                          <a:gd name="connsiteY14" fmla="*/ 385762 h 586085"/>
                          <a:gd name="connsiteX15" fmla="*/ 28575 w 391068"/>
                          <a:gd name="connsiteY15" fmla="*/ 457200 h 586085"/>
                          <a:gd name="connsiteX16" fmla="*/ 100012 w 391068"/>
                          <a:gd name="connsiteY16" fmla="*/ 514350 h 586085"/>
                          <a:gd name="connsiteX17" fmla="*/ 128587 w 391068"/>
                          <a:gd name="connsiteY17" fmla="*/ 557212 h 586085"/>
                          <a:gd name="connsiteX18" fmla="*/ 57150 w 391068"/>
                          <a:gd name="connsiteY18" fmla="*/ 585787 h 58608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</a:cxnLst>
                        <a:rect l="l" t="t" r="r" b="b"/>
                        <a:pathLst>
                          <a:path w="391068" h="586085">
                            <a:moveTo>
                              <a:pt x="157162" y="0"/>
                            </a:moveTo>
                            <a:cubicBezTo>
                              <a:pt x="250329" y="155275"/>
                              <a:pt x="131293" y="902"/>
                              <a:pt x="385762" y="85725"/>
                            </a:cubicBezTo>
                            <a:cubicBezTo>
                              <a:pt x="400049" y="90487"/>
                              <a:pt x="382124" y="117938"/>
                              <a:pt x="371475" y="128587"/>
                            </a:cubicBezTo>
                            <a:cubicBezTo>
                              <a:pt x="360826" y="139236"/>
                              <a:pt x="343521" y="140745"/>
                              <a:pt x="328612" y="142875"/>
                            </a:cubicBezTo>
                            <a:cubicBezTo>
                              <a:pt x="276537" y="150314"/>
                              <a:pt x="223837" y="152400"/>
                              <a:pt x="171450" y="157162"/>
                            </a:cubicBezTo>
                            <a:cubicBezTo>
                              <a:pt x="190500" y="161925"/>
                              <a:pt x="209719" y="166055"/>
                              <a:pt x="228600" y="171450"/>
                            </a:cubicBezTo>
                            <a:cubicBezTo>
                              <a:pt x="243081" y="175587"/>
                              <a:pt x="284932" y="179002"/>
                              <a:pt x="271462" y="185737"/>
                            </a:cubicBezTo>
                            <a:cubicBezTo>
                              <a:pt x="241341" y="200797"/>
                              <a:pt x="204787" y="195262"/>
                              <a:pt x="171450" y="200025"/>
                            </a:cubicBezTo>
                            <a:cubicBezTo>
                              <a:pt x="157162" y="204787"/>
                              <a:pt x="143068" y="210175"/>
                              <a:pt x="128587" y="214312"/>
                            </a:cubicBezTo>
                            <a:cubicBezTo>
                              <a:pt x="81496" y="227767"/>
                              <a:pt x="49118" y="233064"/>
                              <a:pt x="0" y="242887"/>
                            </a:cubicBezTo>
                            <a:cubicBezTo>
                              <a:pt x="14287" y="247650"/>
                              <a:pt x="28160" y="253908"/>
                              <a:pt x="42862" y="257175"/>
                            </a:cubicBezTo>
                            <a:cubicBezTo>
                              <a:pt x="71141" y="263459"/>
                              <a:pt x="102115" y="259697"/>
                              <a:pt x="128587" y="271462"/>
                            </a:cubicBezTo>
                            <a:cubicBezTo>
                              <a:pt x="154641" y="283042"/>
                              <a:pt x="184844" y="334416"/>
                              <a:pt x="200025" y="357187"/>
                            </a:cubicBezTo>
                            <a:cubicBezTo>
                              <a:pt x="185737" y="361950"/>
                              <a:pt x="172047" y="369185"/>
                              <a:pt x="157162" y="371475"/>
                            </a:cubicBezTo>
                            <a:cubicBezTo>
                              <a:pt x="109856" y="378753"/>
                              <a:pt x="54111" y="359213"/>
                              <a:pt x="14287" y="385762"/>
                            </a:cubicBezTo>
                            <a:cubicBezTo>
                              <a:pt x="-5919" y="399233"/>
                              <a:pt x="20048" y="434462"/>
                              <a:pt x="28575" y="457200"/>
                            </a:cubicBezTo>
                            <a:cubicBezTo>
                              <a:pt x="47039" y="506438"/>
                              <a:pt x="57055" y="500030"/>
                              <a:pt x="100012" y="514350"/>
                            </a:cubicBezTo>
                            <a:cubicBezTo>
                              <a:pt x="109537" y="528637"/>
                              <a:pt x="131954" y="540374"/>
                              <a:pt x="128587" y="557212"/>
                            </a:cubicBezTo>
                            <a:cubicBezTo>
                              <a:pt x="121815" y="591071"/>
                              <a:pt x="78481" y="585787"/>
                              <a:pt x="57150" y="585787"/>
                            </a:cubicBezTo>
                          </a:path>
                        </a:pathLst>
                      </a:custGeom>
                      <a:noFill/>
                      <a:ln w="25400" cap="flat" cmpd="sng" algn="ctr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/>
                    </p:spPr>
                    <p:txBody>
                      <a:bodyPr/>
                      <a:lstStyle/>
                      <a:p>
                        <a:pPr algn="ctr" eaLnBrk="1" hangingPunct="1">
                          <a:defRPr/>
                        </a:pPr>
                        <a:endParaRPr lang="es-ES" sz="3201"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endParaRPr>
                      </a:p>
                    </p:txBody>
                  </p:sp>
                  <p:sp>
                    <p:nvSpPr>
                      <p:cNvPr id="266" name="101 Forma libre"/>
                      <p:cNvSpPr/>
                      <p:nvPr/>
                    </p:nvSpPr>
                    <p:spPr bwMode="auto">
                      <a:xfrm rot="16808100">
                        <a:off x="6205553" y="3747603"/>
                        <a:ext cx="377080" cy="579863"/>
                      </a:xfrm>
                      <a:custGeom>
                        <a:avLst/>
                        <a:gdLst>
                          <a:gd name="connsiteX0" fmla="*/ 157162 w 391068"/>
                          <a:gd name="connsiteY0" fmla="*/ 0 h 586085"/>
                          <a:gd name="connsiteX1" fmla="*/ 385762 w 391068"/>
                          <a:gd name="connsiteY1" fmla="*/ 85725 h 586085"/>
                          <a:gd name="connsiteX2" fmla="*/ 371475 w 391068"/>
                          <a:gd name="connsiteY2" fmla="*/ 128587 h 586085"/>
                          <a:gd name="connsiteX3" fmla="*/ 328612 w 391068"/>
                          <a:gd name="connsiteY3" fmla="*/ 142875 h 586085"/>
                          <a:gd name="connsiteX4" fmla="*/ 171450 w 391068"/>
                          <a:gd name="connsiteY4" fmla="*/ 157162 h 586085"/>
                          <a:gd name="connsiteX5" fmla="*/ 228600 w 391068"/>
                          <a:gd name="connsiteY5" fmla="*/ 171450 h 586085"/>
                          <a:gd name="connsiteX6" fmla="*/ 271462 w 391068"/>
                          <a:gd name="connsiteY6" fmla="*/ 185737 h 586085"/>
                          <a:gd name="connsiteX7" fmla="*/ 171450 w 391068"/>
                          <a:gd name="connsiteY7" fmla="*/ 200025 h 586085"/>
                          <a:gd name="connsiteX8" fmla="*/ 128587 w 391068"/>
                          <a:gd name="connsiteY8" fmla="*/ 214312 h 586085"/>
                          <a:gd name="connsiteX9" fmla="*/ 0 w 391068"/>
                          <a:gd name="connsiteY9" fmla="*/ 242887 h 586085"/>
                          <a:gd name="connsiteX10" fmla="*/ 42862 w 391068"/>
                          <a:gd name="connsiteY10" fmla="*/ 257175 h 586085"/>
                          <a:gd name="connsiteX11" fmla="*/ 128587 w 391068"/>
                          <a:gd name="connsiteY11" fmla="*/ 271462 h 586085"/>
                          <a:gd name="connsiteX12" fmla="*/ 200025 w 391068"/>
                          <a:gd name="connsiteY12" fmla="*/ 357187 h 586085"/>
                          <a:gd name="connsiteX13" fmla="*/ 157162 w 391068"/>
                          <a:gd name="connsiteY13" fmla="*/ 371475 h 586085"/>
                          <a:gd name="connsiteX14" fmla="*/ 14287 w 391068"/>
                          <a:gd name="connsiteY14" fmla="*/ 385762 h 586085"/>
                          <a:gd name="connsiteX15" fmla="*/ 28575 w 391068"/>
                          <a:gd name="connsiteY15" fmla="*/ 457200 h 586085"/>
                          <a:gd name="connsiteX16" fmla="*/ 100012 w 391068"/>
                          <a:gd name="connsiteY16" fmla="*/ 514350 h 586085"/>
                          <a:gd name="connsiteX17" fmla="*/ 128587 w 391068"/>
                          <a:gd name="connsiteY17" fmla="*/ 557212 h 586085"/>
                          <a:gd name="connsiteX18" fmla="*/ 57150 w 391068"/>
                          <a:gd name="connsiteY18" fmla="*/ 585787 h 58608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</a:cxnLst>
                        <a:rect l="l" t="t" r="r" b="b"/>
                        <a:pathLst>
                          <a:path w="391068" h="586085">
                            <a:moveTo>
                              <a:pt x="157162" y="0"/>
                            </a:moveTo>
                            <a:cubicBezTo>
                              <a:pt x="250329" y="155275"/>
                              <a:pt x="131293" y="902"/>
                              <a:pt x="385762" y="85725"/>
                            </a:cubicBezTo>
                            <a:cubicBezTo>
                              <a:pt x="400049" y="90487"/>
                              <a:pt x="382124" y="117938"/>
                              <a:pt x="371475" y="128587"/>
                            </a:cubicBezTo>
                            <a:cubicBezTo>
                              <a:pt x="360826" y="139236"/>
                              <a:pt x="343521" y="140745"/>
                              <a:pt x="328612" y="142875"/>
                            </a:cubicBezTo>
                            <a:cubicBezTo>
                              <a:pt x="276537" y="150314"/>
                              <a:pt x="223837" y="152400"/>
                              <a:pt x="171450" y="157162"/>
                            </a:cubicBezTo>
                            <a:cubicBezTo>
                              <a:pt x="190500" y="161925"/>
                              <a:pt x="209719" y="166055"/>
                              <a:pt x="228600" y="171450"/>
                            </a:cubicBezTo>
                            <a:cubicBezTo>
                              <a:pt x="243081" y="175587"/>
                              <a:pt x="284932" y="179002"/>
                              <a:pt x="271462" y="185737"/>
                            </a:cubicBezTo>
                            <a:cubicBezTo>
                              <a:pt x="241341" y="200797"/>
                              <a:pt x="204787" y="195262"/>
                              <a:pt x="171450" y="200025"/>
                            </a:cubicBezTo>
                            <a:cubicBezTo>
                              <a:pt x="157162" y="204787"/>
                              <a:pt x="143068" y="210175"/>
                              <a:pt x="128587" y="214312"/>
                            </a:cubicBezTo>
                            <a:cubicBezTo>
                              <a:pt x="81496" y="227767"/>
                              <a:pt x="49118" y="233064"/>
                              <a:pt x="0" y="242887"/>
                            </a:cubicBezTo>
                            <a:cubicBezTo>
                              <a:pt x="14287" y="247650"/>
                              <a:pt x="28160" y="253908"/>
                              <a:pt x="42862" y="257175"/>
                            </a:cubicBezTo>
                            <a:cubicBezTo>
                              <a:pt x="71141" y="263459"/>
                              <a:pt x="102115" y="259697"/>
                              <a:pt x="128587" y="271462"/>
                            </a:cubicBezTo>
                            <a:cubicBezTo>
                              <a:pt x="154641" y="283042"/>
                              <a:pt x="184844" y="334416"/>
                              <a:pt x="200025" y="357187"/>
                            </a:cubicBezTo>
                            <a:cubicBezTo>
                              <a:pt x="185737" y="361950"/>
                              <a:pt x="172047" y="369185"/>
                              <a:pt x="157162" y="371475"/>
                            </a:cubicBezTo>
                            <a:cubicBezTo>
                              <a:pt x="109856" y="378753"/>
                              <a:pt x="54111" y="359213"/>
                              <a:pt x="14287" y="385762"/>
                            </a:cubicBezTo>
                            <a:cubicBezTo>
                              <a:pt x="-5919" y="399233"/>
                              <a:pt x="20048" y="434462"/>
                              <a:pt x="28575" y="457200"/>
                            </a:cubicBezTo>
                            <a:cubicBezTo>
                              <a:pt x="47039" y="506438"/>
                              <a:pt x="57055" y="500030"/>
                              <a:pt x="100012" y="514350"/>
                            </a:cubicBezTo>
                            <a:cubicBezTo>
                              <a:pt x="109537" y="528637"/>
                              <a:pt x="131954" y="540374"/>
                              <a:pt x="128587" y="557212"/>
                            </a:cubicBezTo>
                            <a:cubicBezTo>
                              <a:pt x="121815" y="591071"/>
                              <a:pt x="78481" y="585787"/>
                              <a:pt x="57150" y="585787"/>
                            </a:cubicBezTo>
                          </a:path>
                        </a:pathLst>
                      </a:custGeom>
                      <a:noFill/>
                      <a:ln w="25400" cap="flat" cmpd="sng" algn="ctr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/>
                    </p:spPr>
                    <p:txBody>
                      <a:bodyPr/>
                      <a:lstStyle/>
                      <a:p>
                        <a:pPr algn="ctr" eaLnBrk="1" hangingPunct="1">
                          <a:defRPr/>
                        </a:pPr>
                        <a:endParaRPr lang="es-ES" sz="3201"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endParaRPr>
                      </a:p>
                    </p:txBody>
                  </p:sp>
                  <p:sp>
                    <p:nvSpPr>
                      <p:cNvPr id="267" name="103 Forma libre"/>
                      <p:cNvSpPr/>
                      <p:nvPr/>
                    </p:nvSpPr>
                    <p:spPr bwMode="auto">
                      <a:xfrm rot="18418615">
                        <a:off x="6274461" y="4255714"/>
                        <a:ext cx="391867" cy="579857"/>
                      </a:xfrm>
                      <a:custGeom>
                        <a:avLst/>
                        <a:gdLst>
                          <a:gd name="connsiteX0" fmla="*/ 157162 w 391068"/>
                          <a:gd name="connsiteY0" fmla="*/ 0 h 586085"/>
                          <a:gd name="connsiteX1" fmla="*/ 385762 w 391068"/>
                          <a:gd name="connsiteY1" fmla="*/ 85725 h 586085"/>
                          <a:gd name="connsiteX2" fmla="*/ 371475 w 391068"/>
                          <a:gd name="connsiteY2" fmla="*/ 128587 h 586085"/>
                          <a:gd name="connsiteX3" fmla="*/ 328612 w 391068"/>
                          <a:gd name="connsiteY3" fmla="*/ 142875 h 586085"/>
                          <a:gd name="connsiteX4" fmla="*/ 171450 w 391068"/>
                          <a:gd name="connsiteY4" fmla="*/ 157162 h 586085"/>
                          <a:gd name="connsiteX5" fmla="*/ 228600 w 391068"/>
                          <a:gd name="connsiteY5" fmla="*/ 171450 h 586085"/>
                          <a:gd name="connsiteX6" fmla="*/ 271462 w 391068"/>
                          <a:gd name="connsiteY6" fmla="*/ 185737 h 586085"/>
                          <a:gd name="connsiteX7" fmla="*/ 171450 w 391068"/>
                          <a:gd name="connsiteY7" fmla="*/ 200025 h 586085"/>
                          <a:gd name="connsiteX8" fmla="*/ 128587 w 391068"/>
                          <a:gd name="connsiteY8" fmla="*/ 214312 h 586085"/>
                          <a:gd name="connsiteX9" fmla="*/ 0 w 391068"/>
                          <a:gd name="connsiteY9" fmla="*/ 242887 h 586085"/>
                          <a:gd name="connsiteX10" fmla="*/ 42862 w 391068"/>
                          <a:gd name="connsiteY10" fmla="*/ 257175 h 586085"/>
                          <a:gd name="connsiteX11" fmla="*/ 128587 w 391068"/>
                          <a:gd name="connsiteY11" fmla="*/ 271462 h 586085"/>
                          <a:gd name="connsiteX12" fmla="*/ 200025 w 391068"/>
                          <a:gd name="connsiteY12" fmla="*/ 357187 h 586085"/>
                          <a:gd name="connsiteX13" fmla="*/ 157162 w 391068"/>
                          <a:gd name="connsiteY13" fmla="*/ 371475 h 586085"/>
                          <a:gd name="connsiteX14" fmla="*/ 14287 w 391068"/>
                          <a:gd name="connsiteY14" fmla="*/ 385762 h 586085"/>
                          <a:gd name="connsiteX15" fmla="*/ 28575 w 391068"/>
                          <a:gd name="connsiteY15" fmla="*/ 457200 h 586085"/>
                          <a:gd name="connsiteX16" fmla="*/ 100012 w 391068"/>
                          <a:gd name="connsiteY16" fmla="*/ 514350 h 586085"/>
                          <a:gd name="connsiteX17" fmla="*/ 128587 w 391068"/>
                          <a:gd name="connsiteY17" fmla="*/ 557212 h 586085"/>
                          <a:gd name="connsiteX18" fmla="*/ 57150 w 391068"/>
                          <a:gd name="connsiteY18" fmla="*/ 585787 h 58608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</a:cxnLst>
                        <a:rect l="l" t="t" r="r" b="b"/>
                        <a:pathLst>
                          <a:path w="391068" h="586085">
                            <a:moveTo>
                              <a:pt x="157162" y="0"/>
                            </a:moveTo>
                            <a:cubicBezTo>
                              <a:pt x="250329" y="155275"/>
                              <a:pt x="131293" y="902"/>
                              <a:pt x="385762" y="85725"/>
                            </a:cubicBezTo>
                            <a:cubicBezTo>
                              <a:pt x="400049" y="90487"/>
                              <a:pt x="382124" y="117938"/>
                              <a:pt x="371475" y="128587"/>
                            </a:cubicBezTo>
                            <a:cubicBezTo>
                              <a:pt x="360826" y="139236"/>
                              <a:pt x="343521" y="140745"/>
                              <a:pt x="328612" y="142875"/>
                            </a:cubicBezTo>
                            <a:cubicBezTo>
                              <a:pt x="276537" y="150314"/>
                              <a:pt x="223837" y="152400"/>
                              <a:pt x="171450" y="157162"/>
                            </a:cubicBezTo>
                            <a:cubicBezTo>
                              <a:pt x="190500" y="161925"/>
                              <a:pt x="209719" y="166055"/>
                              <a:pt x="228600" y="171450"/>
                            </a:cubicBezTo>
                            <a:cubicBezTo>
                              <a:pt x="243081" y="175587"/>
                              <a:pt x="284932" y="179002"/>
                              <a:pt x="271462" y="185737"/>
                            </a:cubicBezTo>
                            <a:cubicBezTo>
                              <a:pt x="241341" y="200797"/>
                              <a:pt x="204787" y="195262"/>
                              <a:pt x="171450" y="200025"/>
                            </a:cubicBezTo>
                            <a:cubicBezTo>
                              <a:pt x="157162" y="204787"/>
                              <a:pt x="143068" y="210175"/>
                              <a:pt x="128587" y="214312"/>
                            </a:cubicBezTo>
                            <a:cubicBezTo>
                              <a:pt x="81496" y="227767"/>
                              <a:pt x="49118" y="233064"/>
                              <a:pt x="0" y="242887"/>
                            </a:cubicBezTo>
                            <a:cubicBezTo>
                              <a:pt x="14287" y="247650"/>
                              <a:pt x="28160" y="253908"/>
                              <a:pt x="42862" y="257175"/>
                            </a:cubicBezTo>
                            <a:cubicBezTo>
                              <a:pt x="71141" y="263459"/>
                              <a:pt x="102115" y="259697"/>
                              <a:pt x="128587" y="271462"/>
                            </a:cubicBezTo>
                            <a:cubicBezTo>
                              <a:pt x="154641" y="283042"/>
                              <a:pt x="184844" y="334416"/>
                              <a:pt x="200025" y="357187"/>
                            </a:cubicBezTo>
                            <a:cubicBezTo>
                              <a:pt x="185737" y="361950"/>
                              <a:pt x="172047" y="369185"/>
                              <a:pt x="157162" y="371475"/>
                            </a:cubicBezTo>
                            <a:cubicBezTo>
                              <a:pt x="109856" y="378753"/>
                              <a:pt x="54111" y="359213"/>
                              <a:pt x="14287" y="385762"/>
                            </a:cubicBezTo>
                            <a:cubicBezTo>
                              <a:pt x="-5919" y="399233"/>
                              <a:pt x="20048" y="434462"/>
                              <a:pt x="28575" y="457200"/>
                            </a:cubicBezTo>
                            <a:cubicBezTo>
                              <a:pt x="47039" y="506438"/>
                              <a:pt x="57055" y="500030"/>
                              <a:pt x="100012" y="514350"/>
                            </a:cubicBezTo>
                            <a:cubicBezTo>
                              <a:pt x="109537" y="528637"/>
                              <a:pt x="131954" y="540374"/>
                              <a:pt x="128587" y="557212"/>
                            </a:cubicBezTo>
                            <a:cubicBezTo>
                              <a:pt x="121815" y="591071"/>
                              <a:pt x="78481" y="585787"/>
                              <a:pt x="57150" y="585787"/>
                            </a:cubicBezTo>
                          </a:path>
                        </a:pathLst>
                      </a:custGeom>
                      <a:noFill/>
                      <a:ln w="25400" cap="flat" cmpd="sng" algn="ctr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/>
                    </p:spPr>
                    <p:txBody>
                      <a:bodyPr/>
                      <a:lstStyle/>
                      <a:p>
                        <a:pPr algn="ctr" eaLnBrk="1" hangingPunct="1">
                          <a:defRPr/>
                        </a:pPr>
                        <a:endParaRPr lang="es-ES" sz="3201"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endParaRPr>
                      </a:p>
                    </p:txBody>
                  </p:sp>
                  <p:sp>
                    <p:nvSpPr>
                      <p:cNvPr id="268" name="105 Forma libre"/>
                      <p:cNvSpPr/>
                      <p:nvPr/>
                    </p:nvSpPr>
                    <p:spPr bwMode="auto">
                      <a:xfrm rot="18220015">
                        <a:off x="6275490" y="3324253"/>
                        <a:ext cx="391867" cy="588027"/>
                      </a:xfrm>
                      <a:custGeom>
                        <a:avLst/>
                        <a:gdLst>
                          <a:gd name="connsiteX0" fmla="*/ 157162 w 391068"/>
                          <a:gd name="connsiteY0" fmla="*/ 0 h 586085"/>
                          <a:gd name="connsiteX1" fmla="*/ 385762 w 391068"/>
                          <a:gd name="connsiteY1" fmla="*/ 85725 h 586085"/>
                          <a:gd name="connsiteX2" fmla="*/ 371475 w 391068"/>
                          <a:gd name="connsiteY2" fmla="*/ 128587 h 586085"/>
                          <a:gd name="connsiteX3" fmla="*/ 328612 w 391068"/>
                          <a:gd name="connsiteY3" fmla="*/ 142875 h 586085"/>
                          <a:gd name="connsiteX4" fmla="*/ 171450 w 391068"/>
                          <a:gd name="connsiteY4" fmla="*/ 157162 h 586085"/>
                          <a:gd name="connsiteX5" fmla="*/ 228600 w 391068"/>
                          <a:gd name="connsiteY5" fmla="*/ 171450 h 586085"/>
                          <a:gd name="connsiteX6" fmla="*/ 271462 w 391068"/>
                          <a:gd name="connsiteY6" fmla="*/ 185737 h 586085"/>
                          <a:gd name="connsiteX7" fmla="*/ 171450 w 391068"/>
                          <a:gd name="connsiteY7" fmla="*/ 200025 h 586085"/>
                          <a:gd name="connsiteX8" fmla="*/ 128587 w 391068"/>
                          <a:gd name="connsiteY8" fmla="*/ 214312 h 586085"/>
                          <a:gd name="connsiteX9" fmla="*/ 0 w 391068"/>
                          <a:gd name="connsiteY9" fmla="*/ 242887 h 586085"/>
                          <a:gd name="connsiteX10" fmla="*/ 42862 w 391068"/>
                          <a:gd name="connsiteY10" fmla="*/ 257175 h 586085"/>
                          <a:gd name="connsiteX11" fmla="*/ 128587 w 391068"/>
                          <a:gd name="connsiteY11" fmla="*/ 271462 h 586085"/>
                          <a:gd name="connsiteX12" fmla="*/ 200025 w 391068"/>
                          <a:gd name="connsiteY12" fmla="*/ 357187 h 586085"/>
                          <a:gd name="connsiteX13" fmla="*/ 157162 w 391068"/>
                          <a:gd name="connsiteY13" fmla="*/ 371475 h 586085"/>
                          <a:gd name="connsiteX14" fmla="*/ 14287 w 391068"/>
                          <a:gd name="connsiteY14" fmla="*/ 385762 h 586085"/>
                          <a:gd name="connsiteX15" fmla="*/ 28575 w 391068"/>
                          <a:gd name="connsiteY15" fmla="*/ 457200 h 586085"/>
                          <a:gd name="connsiteX16" fmla="*/ 100012 w 391068"/>
                          <a:gd name="connsiteY16" fmla="*/ 514350 h 586085"/>
                          <a:gd name="connsiteX17" fmla="*/ 128587 w 391068"/>
                          <a:gd name="connsiteY17" fmla="*/ 557212 h 586085"/>
                          <a:gd name="connsiteX18" fmla="*/ 57150 w 391068"/>
                          <a:gd name="connsiteY18" fmla="*/ 585787 h 58608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</a:cxnLst>
                        <a:rect l="l" t="t" r="r" b="b"/>
                        <a:pathLst>
                          <a:path w="391068" h="586085">
                            <a:moveTo>
                              <a:pt x="157162" y="0"/>
                            </a:moveTo>
                            <a:cubicBezTo>
                              <a:pt x="250329" y="155275"/>
                              <a:pt x="131293" y="902"/>
                              <a:pt x="385762" y="85725"/>
                            </a:cubicBezTo>
                            <a:cubicBezTo>
                              <a:pt x="400049" y="90487"/>
                              <a:pt x="382124" y="117938"/>
                              <a:pt x="371475" y="128587"/>
                            </a:cubicBezTo>
                            <a:cubicBezTo>
                              <a:pt x="360826" y="139236"/>
                              <a:pt x="343521" y="140745"/>
                              <a:pt x="328612" y="142875"/>
                            </a:cubicBezTo>
                            <a:cubicBezTo>
                              <a:pt x="276537" y="150314"/>
                              <a:pt x="223837" y="152400"/>
                              <a:pt x="171450" y="157162"/>
                            </a:cubicBezTo>
                            <a:cubicBezTo>
                              <a:pt x="190500" y="161925"/>
                              <a:pt x="209719" y="166055"/>
                              <a:pt x="228600" y="171450"/>
                            </a:cubicBezTo>
                            <a:cubicBezTo>
                              <a:pt x="243081" y="175587"/>
                              <a:pt x="284932" y="179002"/>
                              <a:pt x="271462" y="185737"/>
                            </a:cubicBezTo>
                            <a:cubicBezTo>
                              <a:pt x="241341" y="200797"/>
                              <a:pt x="204787" y="195262"/>
                              <a:pt x="171450" y="200025"/>
                            </a:cubicBezTo>
                            <a:cubicBezTo>
                              <a:pt x="157162" y="204787"/>
                              <a:pt x="143068" y="210175"/>
                              <a:pt x="128587" y="214312"/>
                            </a:cubicBezTo>
                            <a:cubicBezTo>
                              <a:pt x="81496" y="227767"/>
                              <a:pt x="49118" y="233064"/>
                              <a:pt x="0" y="242887"/>
                            </a:cubicBezTo>
                            <a:cubicBezTo>
                              <a:pt x="14287" y="247650"/>
                              <a:pt x="28160" y="253908"/>
                              <a:pt x="42862" y="257175"/>
                            </a:cubicBezTo>
                            <a:cubicBezTo>
                              <a:pt x="71141" y="263459"/>
                              <a:pt x="102115" y="259697"/>
                              <a:pt x="128587" y="271462"/>
                            </a:cubicBezTo>
                            <a:cubicBezTo>
                              <a:pt x="154641" y="283042"/>
                              <a:pt x="184844" y="334416"/>
                              <a:pt x="200025" y="357187"/>
                            </a:cubicBezTo>
                            <a:cubicBezTo>
                              <a:pt x="185737" y="361950"/>
                              <a:pt x="172047" y="369185"/>
                              <a:pt x="157162" y="371475"/>
                            </a:cubicBezTo>
                            <a:cubicBezTo>
                              <a:pt x="109856" y="378753"/>
                              <a:pt x="54111" y="359213"/>
                              <a:pt x="14287" y="385762"/>
                            </a:cubicBezTo>
                            <a:cubicBezTo>
                              <a:pt x="-5919" y="399233"/>
                              <a:pt x="20048" y="434462"/>
                              <a:pt x="28575" y="457200"/>
                            </a:cubicBezTo>
                            <a:cubicBezTo>
                              <a:pt x="47039" y="506438"/>
                              <a:pt x="57055" y="500030"/>
                              <a:pt x="100012" y="514350"/>
                            </a:cubicBezTo>
                            <a:cubicBezTo>
                              <a:pt x="109537" y="528637"/>
                              <a:pt x="131954" y="540374"/>
                              <a:pt x="128587" y="557212"/>
                            </a:cubicBezTo>
                            <a:cubicBezTo>
                              <a:pt x="121815" y="591071"/>
                              <a:pt x="78481" y="585787"/>
                              <a:pt x="57150" y="585787"/>
                            </a:cubicBezTo>
                          </a:path>
                        </a:pathLst>
                      </a:custGeom>
                      <a:noFill/>
                      <a:ln w="25400" cap="flat" cmpd="sng" algn="ctr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/>
                    </p:spPr>
                    <p:txBody>
                      <a:bodyPr/>
                      <a:lstStyle/>
                      <a:p>
                        <a:pPr algn="ctr" eaLnBrk="1" hangingPunct="1">
                          <a:defRPr/>
                        </a:pPr>
                        <a:endParaRPr lang="es-ES" sz="3201"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endParaRPr>
                      </a:p>
                    </p:txBody>
                  </p:sp>
                  <p:sp>
                    <p:nvSpPr>
                      <p:cNvPr id="269" name="106 Forma libre"/>
                      <p:cNvSpPr/>
                      <p:nvPr/>
                    </p:nvSpPr>
                    <p:spPr bwMode="auto">
                      <a:xfrm rot="14091739">
                        <a:off x="6618195" y="2981384"/>
                        <a:ext cx="384471" cy="579863"/>
                      </a:xfrm>
                      <a:custGeom>
                        <a:avLst/>
                        <a:gdLst>
                          <a:gd name="connsiteX0" fmla="*/ 157162 w 391068"/>
                          <a:gd name="connsiteY0" fmla="*/ 0 h 586085"/>
                          <a:gd name="connsiteX1" fmla="*/ 385762 w 391068"/>
                          <a:gd name="connsiteY1" fmla="*/ 85725 h 586085"/>
                          <a:gd name="connsiteX2" fmla="*/ 371475 w 391068"/>
                          <a:gd name="connsiteY2" fmla="*/ 128587 h 586085"/>
                          <a:gd name="connsiteX3" fmla="*/ 328612 w 391068"/>
                          <a:gd name="connsiteY3" fmla="*/ 142875 h 586085"/>
                          <a:gd name="connsiteX4" fmla="*/ 171450 w 391068"/>
                          <a:gd name="connsiteY4" fmla="*/ 157162 h 586085"/>
                          <a:gd name="connsiteX5" fmla="*/ 228600 w 391068"/>
                          <a:gd name="connsiteY5" fmla="*/ 171450 h 586085"/>
                          <a:gd name="connsiteX6" fmla="*/ 271462 w 391068"/>
                          <a:gd name="connsiteY6" fmla="*/ 185737 h 586085"/>
                          <a:gd name="connsiteX7" fmla="*/ 171450 w 391068"/>
                          <a:gd name="connsiteY7" fmla="*/ 200025 h 586085"/>
                          <a:gd name="connsiteX8" fmla="*/ 128587 w 391068"/>
                          <a:gd name="connsiteY8" fmla="*/ 214312 h 586085"/>
                          <a:gd name="connsiteX9" fmla="*/ 0 w 391068"/>
                          <a:gd name="connsiteY9" fmla="*/ 242887 h 586085"/>
                          <a:gd name="connsiteX10" fmla="*/ 42862 w 391068"/>
                          <a:gd name="connsiteY10" fmla="*/ 257175 h 586085"/>
                          <a:gd name="connsiteX11" fmla="*/ 128587 w 391068"/>
                          <a:gd name="connsiteY11" fmla="*/ 271462 h 586085"/>
                          <a:gd name="connsiteX12" fmla="*/ 200025 w 391068"/>
                          <a:gd name="connsiteY12" fmla="*/ 357187 h 586085"/>
                          <a:gd name="connsiteX13" fmla="*/ 157162 w 391068"/>
                          <a:gd name="connsiteY13" fmla="*/ 371475 h 586085"/>
                          <a:gd name="connsiteX14" fmla="*/ 14287 w 391068"/>
                          <a:gd name="connsiteY14" fmla="*/ 385762 h 586085"/>
                          <a:gd name="connsiteX15" fmla="*/ 28575 w 391068"/>
                          <a:gd name="connsiteY15" fmla="*/ 457200 h 586085"/>
                          <a:gd name="connsiteX16" fmla="*/ 100012 w 391068"/>
                          <a:gd name="connsiteY16" fmla="*/ 514350 h 586085"/>
                          <a:gd name="connsiteX17" fmla="*/ 128587 w 391068"/>
                          <a:gd name="connsiteY17" fmla="*/ 557212 h 586085"/>
                          <a:gd name="connsiteX18" fmla="*/ 57150 w 391068"/>
                          <a:gd name="connsiteY18" fmla="*/ 585787 h 58608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</a:cxnLst>
                        <a:rect l="l" t="t" r="r" b="b"/>
                        <a:pathLst>
                          <a:path w="391068" h="586085">
                            <a:moveTo>
                              <a:pt x="157162" y="0"/>
                            </a:moveTo>
                            <a:cubicBezTo>
                              <a:pt x="250329" y="155275"/>
                              <a:pt x="131293" y="902"/>
                              <a:pt x="385762" y="85725"/>
                            </a:cubicBezTo>
                            <a:cubicBezTo>
                              <a:pt x="400049" y="90487"/>
                              <a:pt x="382124" y="117938"/>
                              <a:pt x="371475" y="128587"/>
                            </a:cubicBezTo>
                            <a:cubicBezTo>
                              <a:pt x="360826" y="139236"/>
                              <a:pt x="343521" y="140745"/>
                              <a:pt x="328612" y="142875"/>
                            </a:cubicBezTo>
                            <a:cubicBezTo>
                              <a:pt x="276537" y="150314"/>
                              <a:pt x="223837" y="152400"/>
                              <a:pt x="171450" y="157162"/>
                            </a:cubicBezTo>
                            <a:cubicBezTo>
                              <a:pt x="190500" y="161925"/>
                              <a:pt x="209719" y="166055"/>
                              <a:pt x="228600" y="171450"/>
                            </a:cubicBezTo>
                            <a:cubicBezTo>
                              <a:pt x="243081" y="175587"/>
                              <a:pt x="284932" y="179002"/>
                              <a:pt x="271462" y="185737"/>
                            </a:cubicBezTo>
                            <a:cubicBezTo>
                              <a:pt x="241341" y="200797"/>
                              <a:pt x="204787" y="195262"/>
                              <a:pt x="171450" y="200025"/>
                            </a:cubicBezTo>
                            <a:cubicBezTo>
                              <a:pt x="157162" y="204787"/>
                              <a:pt x="143068" y="210175"/>
                              <a:pt x="128587" y="214312"/>
                            </a:cubicBezTo>
                            <a:cubicBezTo>
                              <a:pt x="81496" y="227767"/>
                              <a:pt x="49118" y="233064"/>
                              <a:pt x="0" y="242887"/>
                            </a:cubicBezTo>
                            <a:cubicBezTo>
                              <a:pt x="14287" y="247650"/>
                              <a:pt x="28160" y="253908"/>
                              <a:pt x="42862" y="257175"/>
                            </a:cubicBezTo>
                            <a:cubicBezTo>
                              <a:pt x="71141" y="263459"/>
                              <a:pt x="102115" y="259697"/>
                              <a:pt x="128587" y="271462"/>
                            </a:cubicBezTo>
                            <a:cubicBezTo>
                              <a:pt x="154641" y="283042"/>
                              <a:pt x="184844" y="334416"/>
                              <a:pt x="200025" y="357187"/>
                            </a:cubicBezTo>
                            <a:cubicBezTo>
                              <a:pt x="185737" y="361950"/>
                              <a:pt x="172047" y="369185"/>
                              <a:pt x="157162" y="371475"/>
                            </a:cubicBezTo>
                            <a:cubicBezTo>
                              <a:pt x="109856" y="378753"/>
                              <a:pt x="54111" y="359213"/>
                              <a:pt x="14287" y="385762"/>
                            </a:cubicBezTo>
                            <a:cubicBezTo>
                              <a:pt x="-5919" y="399233"/>
                              <a:pt x="20048" y="434462"/>
                              <a:pt x="28575" y="457200"/>
                            </a:cubicBezTo>
                            <a:cubicBezTo>
                              <a:pt x="47039" y="506438"/>
                              <a:pt x="57055" y="500030"/>
                              <a:pt x="100012" y="514350"/>
                            </a:cubicBezTo>
                            <a:cubicBezTo>
                              <a:pt x="109537" y="528637"/>
                              <a:pt x="131954" y="540374"/>
                              <a:pt x="128587" y="557212"/>
                            </a:cubicBezTo>
                            <a:cubicBezTo>
                              <a:pt x="121815" y="591071"/>
                              <a:pt x="78481" y="585787"/>
                              <a:pt x="57150" y="585787"/>
                            </a:cubicBezTo>
                          </a:path>
                        </a:pathLst>
                      </a:custGeom>
                      <a:noFill/>
                      <a:ln w="25400" cap="flat" cmpd="sng" algn="ctr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/>
                    </p:spPr>
                    <p:txBody>
                      <a:bodyPr/>
                      <a:lstStyle/>
                      <a:p>
                        <a:pPr algn="ctr" eaLnBrk="1" hangingPunct="1">
                          <a:defRPr/>
                        </a:pPr>
                        <a:endParaRPr lang="es-ES" sz="3201"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endParaRPr>
                      </a:p>
                    </p:txBody>
                  </p:sp>
                  <p:sp>
                    <p:nvSpPr>
                      <p:cNvPr id="270" name="107 Forma libre"/>
                      <p:cNvSpPr/>
                      <p:nvPr/>
                    </p:nvSpPr>
                    <p:spPr bwMode="auto">
                      <a:xfrm>
                        <a:off x="5912110" y="4052808"/>
                        <a:ext cx="392018" cy="576707"/>
                      </a:xfrm>
                      <a:custGeom>
                        <a:avLst/>
                        <a:gdLst>
                          <a:gd name="connsiteX0" fmla="*/ 157162 w 391068"/>
                          <a:gd name="connsiteY0" fmla="*/ 0 h 586085"/>
                          <a:gd name="connsiteX1" fmla="*/ 385762 w 391068"/>
                          <a:gd name="connsiteY1" fmla="*/ 85725 h 586085"/>
                          <a:gd name="connsiteX2" fmla="*/ 371475 w 391068"/>
                          <a:gd name="connsiteY2" fmla="*/ 128587 h 586085"/>
                          <a:gd name="connsiteX3" fmla="*/ 328612 w 391068"/>
                          <a:gd name="connsiteY3" fmla="*/ 142875 h 586085"/>
                          <a:gd name="connsiteX4" fmla="*/ 171450 w 391068"/>
                          <a:gd name="connsiteY4" fmla="*/ 157162 h 586085"/>
                          <a:gd name="connsiteX5" fmla="*/ 228600 w 391068"/>
                          <a:gd name="connsiteY5" fmla="*/ 171450 h 586085"/>
                          <a:gd name="connsiteX6" fmla="*/ 271462 w 391068"/>
                          <a:gd name="connsiteY6" fmla="*/ 185737 h 586085"/>
                          <a:gd name="connsiteX7" fmla="*/ 171450 w 391068"/>
                          <a:gd name="connsiteY7" fmla="*/ 200025 h 586085"/>
                          <a:gd name="connsiteX8" fmla="*/ 128587 w 391068"/>
                          <a:gd name="connsiteY8" fmla="*/ 214312 h 586085"/>
                          <a:gd name="connsiteX9" fmla="*/ 0 w 391068"/>
                          <a:gd name="connsiteY9" fmla="*/ 242887 h 586085"/>
                          <a:gd name="connsiteX10" fmla="*/ 42862 w 391068"/>
                          <a:gd name="connsiteY10" fmla="*/ 257175 h 586085"/>
                          <a:gd name="connsiteX11" fmla="*/ 128587 w 391068"/>
                          <a:gd name="connsiteY11" fmla="*/ 271462 h 586085"/>
                          <a:gd name="connsiteX12" fmla="*/ 200025 w 391068"/>
                          <a:gd name="connsiteY12" fmla="*/ 357187 h 586085"/>
                          <a:gd name="connsiteX13" fmla="*/ 157162 w 391068"/>
                          <a:gd name="connsiteY13" fmla="*/ 371475 h 586085"/>
                          <a:gd name="connsiteX14" fmla="*/ 14287 w 391068"/>
                          <a:gd name="connsiteY14" fmla="*/ 385762 h 586085"/>
                          <a:gd name="connsiteX15" fmla="*/ 28575 w 391068"/>
                          <a:gd name="connsiteY15" fmla="*/ 457200 h 586085"/>
                          <a:gd name="connsiteX16" fmla="*/ 100012 w 391068"/>
                          <a:gd name="connsiteY16" fmla="*/ 514350 h 586085"/>
                          <a:gd name="connsiteX17" fmla="*/ 128587 w 391068"/>
                          <a:gd name="connsiteY17" fmla="*/ 557212 h 586085"/>
                          <a:gd name="connsiteX18" fmla="*/ 57150 w 391068"/>
                          <a:gd name="connsiteY18" fmla="*/ 585787 h 58608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</a:cxnLst>
                        <a:rect l="l" t="t" r="r" b="b"/>
                        <a:pathLst>
                          <a:path w="391068" h="586085">
                            <a:moveTo>
                              <a:pt x="157162" y="0"/>
                            </a:moveTo>
                            <a:cubicBezTo>
                              <a:pt x="250329" y="155275"/>
                              <a:pt x="131293" y="902"/>
                              <a:pt x="385762" y="85725"/>
                            </a:cubicBezTo>
                            <a:cubicBezTo>
                              <a:pt x="400049" y="90487"/>
                              <a:pt x="382124" y="117938"/>
                              <a:pt x="371475" y="128587"/>
                            </a:cubicBezTo>
                            <a:cubicBezTo>
                              <a:pt x="360826" y="139236"/>
                              <a:pt x="343521" y="140745"/>
                              <a:pt x="328612" y="142875"/>
                            </a:cubicBezTo>
                            <a:cubicBezTo>
                              <a:pt x="276537" y="150314"/>
                              <a:pt x="223837" y="152400"/>
                              <a:pt x="171450" y="157162"/>
                            </a:cubicBezTo>
                            <a:cubicBezTo>
                              <a:pt x="190500" y="161925"/>
                              <a:pt x="209719" y="166055"/>
                              <a:pt x="228600" y="171450"/>
                            </a:cubicBezTo>
                            <a:cubicBezTo>
                              <a:pt x="243081" y="175587"/>
                              <a:pt x="284932" y="179002"/>
                              <a:pt x="271462" y="185737"/>
                            </a:cubicBezTo>
                            <a:cubicBezTo>
                              <a:pt x="241341" y="200797"/>
                              <a:pt x="204787" y="195262"/>
                              <a:pt x="171450" y="200025"/>
                            </a:cubicBezTo>
                            <a:cubicBezTo>
                              <a:pt x="157162" y="204787"/>
                              <a:pt x="143068" y="210175"/>
                              <a:pt x="128587" y="214312"/>
                            </a:cubicBezTo>
                            <a:cubicBezTo>
                              <a:pt x="81496" y="227767"/>
                              <a:pt x="49118" y="233064"/>
                              <a:pt x="0" y="242887"/>
                            </a:cubicBezTo>
                            <a:cubicBezTo>
                              <a:pt x="14287" y="247650"/>
                              <a:pt x="28160" y="253908"/>
                              <a:pt x="42862" y="257175"/>
                            </a:cubicBezTo>
                            <a:cubicBezTo>
                              <a:pt x="71141" y="263459"/>
                              <a:pt x="102115" y="259697"/>
                              <a:pt x="128587" y="271462"/>
                            </a:cubicBezTo>
                            <a:cubicBezTo>
                              <a:pt x="154641" y="283042"/>
                              <a:pt x="184844" y="334416"/>
                              <a:pt x="200025" y="357187"/>
                            </a:cubicBezTo>
                            <a:cubicBezTo>
                              <a:pt x="185737" y="361950"/>
                              <a:pt x="172047" y="369185"/>
                              <a:pt x="157162" y="371475"/>
                            </a:cubicBezTo>
                            <a:cubicBezTo>
                              <a:pt x="109856" y="378753"/>
                              <a:pt x="54111" y="359213"/>
                              <a:pt x="14287" y="385762"/>
                            </a:cubicBezTo>
                            <a:cubicBezTo>
                              <a:pt x="-5919" y="399233"/>
                              <a:pt x="20048" y="434462"/>
                              <a:pt x="28575" y="457200"/>
                            </a:cubicBezTo>
                            <a:cubicBezTo>
                              <a:pt x="47039" y="506438"/>
                              <a:pt x="57055" y="500030"/>
                              <a:pt x="100012" y="514350"/>
                            </a:cubicBezTo>
                            <a:cubicBezTo>
                              <a:pt x="109537" y="528637"/>
                              <a:pt x="131954" y="540374"/>
                              <a:pt x="128587" y="557212"/>
                            </a:cubicBezTo>
                            <a:cubicBezTo>
                              <a:pt x="121815" y="591071"/>
                              <a:pt x="78481" y="585787"/>
                              <a:pt x="57150" y="585787"/>
                            </a:cubicBezTo>
                          </a:path>
                        </a:pathLst>
                      </a:custGeom>
                      <a:noFill/>
                      <a:ln w="25400" cap="flat" cmpd="sng" algn="ctr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/>
                    </p:spPr>
                    <p:txBody>
                      <a:bodyPr/>
                      <a:lstStyle/>
                      <a:p>
                        <a:pPr algn="ctr" eaLnBrk="1" hangingPunct="1">
                          <a:defRPr/>
                        </a:pPr>
                        <a:endParaRPr lang="es-ES" sz="3201"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endParaRPr>
                      </a:p>
                    </p:txBody>
                  </p:sp>
                  <p:sp>
                    <p:nvSpPr>
                      <p:cNvPr id="271" name="108 Forma libre"/>
                      <p:cNvSpPr/>
                      <p:nvPr/>
                    </p:nvSpPr>
                    <p:spPr bwMode="auto">
                      <a:xfrm>
                        <a:off x="6790342" y="2486577"/>
                        <a:ext cx="392018" cy="576707"/>
                      </a:xfrm>
                      <a:custGeom>
                        <a:avLst/>
                        <a:gdLst>
                          <a:gd name="connsiteX0" fmla="*/ 157162 w 391068"/>
                          <a:gd name="connsiteY0" fmla="*/ 0 h 586085"/>
                          <a:gd name="connsiteX1" fmla="*/ 385762 w 391068"/>
                          <a:gd name="connsiteY1" fmla="*/ 85725 h 586085"/>
                          <a:gd name="connsiteX2" fmla="*/ 371475 w 391068"/>
                          <a:gd name="connsiteY2" fmla="*/ 128587 h 586085"/>
                          <a:gd name="connsiteX3" fmla="*/ 328612 w 391068"/>
                          <a:gd name="connsiteY3" fmla="*/ 142875 h 586085"/>
                          <a:gd name="connsiteX4" fmla="*/ 171450 w 391068"/>
                          <a:gd name="connsiteY4" fmla="*/ 157162 h 586085"/>
                          <a:gd name="connsiteX5" fmla="*/ 228600 w 391068"/>
                          <a:gd name="connsiteY5" fmla="*/ 171450 h 586085"/>
                          <a:gd name="connsiteX6" fmla="*/ 271462 w 391068"/>
                          <a:gd name="connsiteY6" fmla="*/ 185737 h 586085"/>
                          <a:gd name="connsiteX7" fmla="*/ 171450 w 391068"/>
                          <a:gd name="connsiteY7" fmla="*/ 200025 h 586085"/>
                          <a:gd name="connsiteX8" fmla="*/ 128587 w 391068"/>
                          <a:gd name="connsiteY8" fmla="*/ 214312 h 586085"/>
                          <a:gd name="connsiteX9" fmla="*/ 0 w 391068"/>
                          <a:gd name="connsiteY9" fmla="*/ 242887 h 586085"/>
                          <a:gd name="connsiteX10" fmla="*/ 42862 w 391068"/>
                          <a:gd name="connsiteY10" fmla="*/ 257175 h 586085"/>
                          <a:gd name="connsiteX11" fmla="*/ 128587 w 391068"/>
                          <a:gd name="connsiteY11" fmla="*/ 271462 h 586085"/>
                          <a:gd name="connsiteX12" fmla="*/ 200025 w 391068"/>
                          <a:gd name="connsiteY12" fmla="*/ 357187 h 586085"/>
                          <a:gd name="connsiteX13" fmla="*/ 157162 w 391068"/>
                          <a:gd name="connsiteY13" fmla="*/ 371475 h 586085"/>
                          <a:gd name="connsiteX14" fmla="*/ 14287 w 391068"/>
                          <a:gd name="connsiteY14" fmla="*/ 385762 h 586085"/>
                          <a:gd name="connsiteX15" fmla="*/ 28575 w 391068"/>
                          <a:gd name="connsiteY15" fmla="*/ 457200 h 586085"/>
                          <a:gd name="connsiteX16" fmla="*/ 100012 w 391068"/>
                          <a:gd name="connsiteY16" fmla="*/ 514350 h 586085"/>
                          <a:gd name="connsiteX17" fmla="*/ 128587 w 391068"/>
                          <a:gd name="connsiteY17" fmla="*/ 557212 h 586085"/>
                          <a:gd name="connsiteX18" fmla="*/ 57150 w 391068"/>
                          <a:gd name="connsiteY18" fmla="*/ 585787 h 58608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</a:cxnLst>
                        <a:rect l="l" t="t" r="r" b="b"/>
                        <a:pathLst>
                          <a:path w="391068" h="586085">
                            <a:moveTo>
                              <a:pt x="157162" y="0"/>
                            </a:moveTo>
                            <a:cubicBezTo>
                              <a:pt x="250329" y="155275"/>
                              <a:pt x="131293" y="902"/>
                              <a:pt x="385762" y="85725"/>
                            </a:cubicBezTo>
                            <a:cubicBezTo>
                              <a:pt x="400049" y="90487"/>
                              <a:pt x="382124" y="117938"/>
                              <a:pt x="371475" y="128587"/>
                            </a:cubicBezTo>
                            <a:cubicBezTo>
                              <a:pt x="360826" y="139236"/>
                              <a:pt x="343521" y="140745"/>
                              <a:pt x="328612" y="142875"/>
                            </a:cubicBezTo>
                            <a:cubicBezTo>
                              <a:pt x="276537" y="150314"/>
                              <a:pt x="223837" y="152400"/>
                              <a:pt x="171450" y="157162"/>
                            </a:cubicBezTo>
                            <a:cubicBezTo>
                              <a:pt x="190500" y="161925"/>
                              <a:pt x="209719" y="166055"/>
                              <a:pt x="228600" y="171450"/>
                            </a:cubicBezTo>
                            <a:cubicBezTo>
                              <a:pt x="243081" y="175587"/>
                              <a:pt x="284932" y="179002"/>
                              <a:pt x="271462" y="185737"/>
                            </a:cubicBezTo>
                            <a:cubicBezTo>
                              <a:pt x="241341" y="200797"/>
                              <a:pt x="204787" y="195262"/>
                              <a:pt x="171450" y="200025"/>
                            </a:cubicBezTo>
                            <a:cubicBezTo>
                              <a:pt x="157162" y="204787"/>
                              <a:pt x="143068" y="210175"/>
                              <a:pt x="128587" y="214312"/>
                            </a:cubicBezTo>
                            <a:cubicBezTo>
                              <a:pt x="81496" y="227767"/>
                              <a:pt x="49118" y="233064"/>
                              <a:pt x="0" y="242887"/>
                            </a:cubicBezTo>
                            <a:cubicBezTo>
                              <a:pt x="14287" y="247650"/>
                              <a:pt x="28160" y="253908"/>
                              <a:pt x="42862" y="257175"/>
                            </a:cubicBezTo>
                            <a:cubicBezTo>
                              <a:pt x="71141" y="263459"/>
                              <a:pt x="102115" y="259697"/>
                              <a:pt x="128587" y="271462"/>
                            </a:cubicBezTo>
                            <a:cubicBezTo>
                              <a:pt x="154641" y="283042"/>
                              <a:pt x="184844" y="334416"/>
                              <a:pt x="200025" y="357187"/>
                            </a:cubicBezTo>
                            <a:cubicBezTo>
                              <a:pt x="185737" y="361950"/>
                              <a:pt x="172047" y="369185"/>
                              <a:pt x="157162" y="371475"/>
                            </a:cubicBezTo>
                            <a:cubicBezTo>
                              <a:pt x="109856" y="378753"/>
                              <a:pt x="54111" y="359213"/>
                              <a:pt x="14287" y="385762"/>
                            </a:cubicBezTo>
                            <a:cubicBezTo>
                              <a:pt x="-5919" y="399233"/>
                              <a:pt x="20048" y="434462"/>
                              <a:pt x="28575" y="457200"/>
                            </a:cubicBezTo>
                            <a:cubicBezTo>
                              <a:pt x="47039" y="506438"/>
                              <a:pt x="57055" y="500030"/>
                              <a:pt x="100012" y="514350"/>
                            </a:cubicBezTo>
                            <a:cubicBezTo>
                              <a:pt x="109537" y="528637"/>
                              <a:pt x="131954" y="540374"/>
                              <a:pt x="128587" y="557212"/>
                            </a:cubicBezTo>
                            <a:cubicBezTo>
                              <a:pt x="121815" y="591071"/>
                              <a:pt x="78481" y="585787"/>
                              <a:pt x="57150" y="585787"/>
                            </a:cubicBezTo>
                          </a:path>
                        </a:pathLst>
                      </a:custGeom>
                      <a:noFill/>
                      <a:ln w="25400" cap="flat" cmpd="sng" algn="ctr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/>
                    </p:spPr>
                    <p:txBody>
                      <a:bodyPr/>
                      <a:lstStyle/>
                      <a:p>
                        <a:pPr algn="ctr" eaLnBrk="1" hangingPunct="1">
                          <a:defRPr/>
                        </a:pPr>
                        <a:endParaRPr lang="es-ES" sz="3201"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endParaRPr>
                      </a:p>
                    </p:txBody>
                  </p:sp>
                  <p:sp>
                    <p:nvSpPr>
                      <p:cNvPr id="272" name="109 Forma libre"/>
                      <p:cNvSpPr/>
                      <p:nvPr/>
                    </p:nvSpPr>
                    <p:spPr bwMode="auto">
                      <a:xfrm>
                        <a:off x="5968925" y="4687286"/>
                        <a:ext cx="392018" cy="591494"/>
                      </a:xfrm>
                      <a:custGeom>
                        <a:avLst/>
                        <a:gdLst>
                          <a:gd name="connsiteX0" fmla="*/ 157162 w 391068"/>
                          <a:gd name="connsiteY0" fmla="*/ 0 h 586085"/>
                          <a:gd name="connsiteX1" fmla="*/ 385762 w 391068"/>
                          <a:gd name="connsiteY1" fmla="*/ 85725 h 586085"/>
                          <a:gd name="connsiteX2" fmla="*/ 371475 w 391068"/>
                          <a:gd name="connsiteY2" fmla="*/ 128587 h 586085"/>
                          <a:gd name="connsiteX3" fmla="*/ 328612 w 391068"/>
                          <a:gd name="connsiteY3" fmla="*/ 142875 h 586085"/>
                          <a:gd name="connsiteX4" fmla="*/ 171450 w 391068"/>
                          <a:gd name="connsiteY4" fmla="*/ 157162 h 586085"/>
                          <a:gd name="connsiteX5" fmla="*/ 228600 w 391068"/>
                          <a:gd name="connsiteY5" fmla="*/ 171450 h 586085"/>
                          <a:gd name="connsiteX6" fmla="*/ 271462 w 391068"/>
                          <a:gd name="connsiteY6" fmla="*/ 185737 h 586085"/>
                          <a:gd name="connsiteX7" fmla="*/ 171450 w 391068"/>
                          <a:gd name="connsiteY7" fmla="*/ 200025 h 586085"/>
                          <a:gd name="connsiteX8" fmla="*/ 128587 w 391068"/>
                          <a:gd name="connsiteY8" fmla="*/ 214312 h 586085"/>
                          <a:gd name="connsiteX9" fmla="*/ 0 w 391068"/>
                          <a:gd name="connsiteY9" fmla="*/ 242887 h 586085"/>
                          <a:gd name="connsiteX10" fmla="*/ 42862 w 391068"/>
                          <a:gd name="connsiteY10" fmla="*/ 257175 h 586085"/>
                          <a:gd name="connsiteX11" fmla="*/ 128587 w 391068"/>
                          <a:gd name="connsiteY11" fmla="*/ 271462 h 586085"/>
                          <a:gd name="connsiteX12" fmla="*/ 200025 w 391068"/>
                          <a:gd name="connsiteY12" fmla="*/ 357187 h 586085"/>
                          <a:gd name="connsiteX13" fmla="*/ 157162 w 391068"/>
                          <a:gd name="connsiteY13" fmla="*/ 371475 h 586085"/>
                          <a:gd name="connsiteX14" fmla="*/ 14287 w 391068"/>
                          <a:gd name="connsiteY14" fmla="*/ 385762 h 586085"/>
                          <a:gd name="connsiteX15" fmla="*/ 28575 w 391068"/>
                          <a:gd name="connsiteY15" fmla="*/ 457200 h 586085"/>
                          <a:gd name="connsiteX16" fmla="*/ 100012 w 391068"/>
                          <a:gd name="connsiteY16" fmla="*/ 514350 h 586085"/>
                          <a:gd name="connsiteX17" fmla="*/ 128587 w 391068"/>
                          <a:gd name="connsiteY17" fmla="*/ 557212 h 586085"/>
                          <a:gd name="connsiteX18" fmla="*/ 57150 w 391068"/>
                          <a:gd name="connsiteY18" fmla="*/ 585787 h 58608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</a:cxnLst>
                        <a:rect l="l" t="t" r="r" b="b"/>
                        <a:pathLst>
                          <a:path w="391068" h="586085">
                            <a:moveTo>
                              <a:pt x="157162" y="0"/>
                            </a:moveTo>
                            <a:cubicBezTo>
                              <a:pt x="250329" y="155275"/>
                              <a:pt x="131293" y="902"/>
                              <a:pt x="385762" y="85725"/>
                            </a:cubicBezTo>
                            <a:cubicBezTo>
                              <a:pt x="400049" y="90487"/>
                              <a:pt x="382124" y="117938"/>
                              <a:pt x="371475" y="128587"/>
                            </a:cubicBezTo>
                            <a:cubicBezTo>
                              <a:pt x="360826" y="139236"/>
                              <a:pt x="343521" y="140745"/>
                              <a:pt x="328612" y="142875"/>
                            </a:cubicBezTo>
                            <a:cubicBezTo>
                              <a:pt x="276537" y="150314"/>
                              <a:pt x="223837" y="152400"/>
                              <a:pt x="171450" y="157162"/>
                            </a:cubicBezTo>
                            <a:cubicBezTo>
                              <a:pt x="190500" y="161925"/>
                              <a:pt x="209719" y="166055"/>
                              <a:pt x="228600" y="171450"/>
                            </a:cubicBezTo>
                            <a:cubicBezTo>
                              <a:pt x="243081" y="175587"/>
                              <a:pt x="284932" y="179002"/>
                              <a:pt x="271462" y="185737"/>
                            </a:cubicBezTo>
                            <a:cubicBezTo>
                              <a:pt x="241341" y="200797"/>
                              <a:pt x="204787" y="195262"/>
                              <a:pt x="171450" y="200025"/>
                            </a:cubicBezTo>
                            <a:cubicBezTo>
                              <a:pt x="157162" y="204787"/>
                              <a:pt x="143068" y="210175"/>
                              <a:pt x="128587" y="214312"/>
                            </a:cubicBezTo>
                            <a:cubicBezTo>
                              <a:pt x="81496" y="227767"/>
                              <a:pt x="49118" y="233064"/>
                              <a:pt x="0" y="242887"/>
                            </a:cubicBezTo>
                            <a:cubicBezTo>
                              <a:pt x="14287" y="247650"/>
                              <a:pt x="28160" y="253908"/>
                              <a:pt x="42862" y="257175"/>
                            </a:cubicBezTo>
                            <a:cubicBezTo>
                              <a:pt x="71141" y="263459"/>
                              <a:pt x="102115" y="259697"/>
                              <a:pt x="128587" y="271462"/>
                            </a:cubicBezTo>
                            <a:cubicBezTo>
                              <a:pt x="154641" y="283042"/>
                              <a:pt x="184844" y="334416"/>
                              <a:pt x="200025" y="357187"/>
                            </a:cubicBezTo>
                            <a:cubicBezTo>
                              <a:pt x="185737" y="361950"/>
                              <a:pt x="172047" y="369185"/>
                              <a:pt x="157162" y="371475"/>
                            </a:cubicBezTo>
                            <a:cubicBezTo>
                              <a:pt x="109856" y="378753"/>
                              <a:pt x="54111" y="359213"/>
                              <a:pt x="14287" y="385762"/>
                            </a:cubicBezTo>
                            <a:cubicBezTo>
                              <a:pt x="-5919" y="399233"/>
                              <a:pt x="20048" y="434462"/>
                              <a:pt x="28575" y="457200"/>
                            </a:cubicBezTo>
                            <a:cubicBezTo>
                              <a:pt x="47039" y="506438"/>
                              <a:pt x="57055" y="500030"/>
                              <a:pt x="100012" y="514350"/>
                            </a:cubicBezTo>
                            <a:cubicBezTo>
                              <a:pt x="109537" y="528637"/>
                              <a:pt x="131954" y="540374"/>
                              <a:pt x="128587" y="557212"/>
                            </a:cubicBezTo>
                            <a:cubicBezTo>
                              <a:pt x="121815" y="591071"/>
                              <a:pt x="78481" y="585787"/>
                              <a:pt x="57150" y="585787"/>
                            </a:cubicBezTo>
                          </a:path>
                        </a:pathLst>
                      </a:custGeom>
                      <a:noFill/>
                      <a:ln w="25400" cap="flat" cmpd="sng" algn="ctr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/>
                    </p:spPr>
                    <p:txBody>
                      <a:bodyPr/>
                      <a:lstStyle/>
                      <a:p>
                        <a:pPr algn="ctr" eaLnBrk="1" hangingPunct="1">
                          <a:defRPr/>
                        </a:pPr>
                        <a:endParaRPr lang="es-ES" sz="3201"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endParaRPr>
                      </a:p>
                    </p:txBody>
                  </p:sp>
                  <p:sp>
                    <p:nvSpPr>
                      <p:cNvPr id="273" name="110 Forma libre"/>
                      <p:cNvSpPr/>
                      <p:nvPr/>
                    </p:nvSpPr>
                    <p:spPr bwMode="auto">
                      <a:xfrm>
                        <a:off x="6223076" y="5004563"/>
                        <a:ext cx="392018" cy="576707"/>
                      </a:xfrm>
                      <a:custGeom>
                        <a:avLst/>
                        <a:gdLst>
                          <a:gd name="connsiteX0" fmla="*/ 157162 w 391068"/>
                          <a:gd name="connsiteY0" fmla="*/ 0 h 586085"/>
                          <a:gd name="connsiteX1" fmla="*/ 385762 w 391068"/>
                          <a:gd name="connsiteY1" fmla="*/ 85725 h 586085"/>
                          <a:gd name="connsiteX2" fmla="*/ 371475 w 391068"/>
                          <a:gd name="connsiteY2" fmla="*/ 128587 h 586085"/>
                          <a:gd name="connsiteX3" fmla="*/ 328612 w 391068"/>
                          <a:gd name="connsiteY3" fmla="*/ 142875 h 586085"/>
                          <a:gd name="connsiteX4" fmla="*/ 171450 w 391068"/>
                          <a:gd name="connsiteY4" fmla="*/ 157162 h 586085"/>
                          <a:gd name="connsiteX5" fmla="*/ 228600 w 391068"/>
                          <a:gd name="connsiteY5" fmla="*/ 171450 h 586085"/>
                          <a:gd name="connsiteX6" fmla="*/ 271462 w 391068"/>
                          <a:gd name="connsiteY6" fmla="*/ 185737 h 586085"/>
                          <a:gd name="connsiteX7" fmla="*/ 171450 w 391068"/>
                          <a:gd name="connsiteY7" fmla="*/ 200025 h 586085"/>
                          <a:gd name="connsiteX8" fmla="*/ 128587 w 391068"/>
                          <a:gd name="connsiteY8" fmla="*/ 214312 h 586085"/>
                          <a:gd name="connsiteX9" fmla="*/ 0 w 391068"/>
                          <a:gd name="connsiteY9" fmla="*/ 242887 h 586085"/>
                          <a:gd name="connsiteX10" fmla="*/ 42862 w 391068"/>
                          <a:gd name="connsiteY10" fmla="*/ 257175 h 586085"/>
                          <a:gd name="connsiteX11" fmla="*/ 128587 w 391068"/>
                          <a:gd name="connsiteY11" fmla="*/ 271462 h 586085"/>
                          <a:gd name="connsiteX12" fmla="*/ 200025 w 391068"/>
                          <a:gd name="connsiteY12" fmla="*/ 357187 h 586085"/>
                          <a:gd name="connsiteX13" fmla="*/ 157162 w 391068"/>
                          <a:gd name="connsiteY13" fmla="*/ 371475 h 586085"/>
                          <a:gd name="connsiteX14" fmla="*/ 14287 w 391068"/>
                          <a:gd name="connsiteY14" fmla="*/ 385762 h 586085"/>
                          <a:gd name="connsiteX15" fmla="*/ 28575 w 391068"/>
                          <a:gd name="connsiteY15" fmla="*/ 457200 h 586085"/>
                          <a:gd name="connsiteX16" fmla="*/ 100012 w 391068"/>
                          <a:gd name="connsiteY16" fmla="*/ 514350 h 586085"/>
                          <a:gd name="connsiteX17" fmla="*/ 128587 w 391068"/>
                          <a:gd name="connsiteY17" fmla="*/ 557212 h 586085"/>
                          <a:gd name="connsiteX18" fmla="*/ 57150 w 391068"/>
                          <a:gd name="connsiteY18" fmla="*/ 585787 h 58608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</a:cxnLst>
                        <a:rect l="l" t="t" r="r" b="b"/>
                        <a:pathLst>
                          <a:path w="391068" h="586085">
                            <a:moveTo>
                              <a:pt x="157162" y="0"/>
                            </a:moveTo>
                            <a:cubicBezTo>
                              <a:pt x="250329" y="155275"/>
                              <a:pt x="131293" y="902"/>
                              <a:pt x="385762" y="85725"/>
                            </a:cubicBezTo>
                            <a:cubicBezTo>
                              <a:pt x="400049" y="90487"/>
                              <a:pt x="382124" y="117938"/>
                              <a:pt x="371475" y="128587"/>
                            </a:cubicBezTo>
                            <a:cubicBezTo>
                              <a:pt x="360826" y="139236"/>
                              <a:pt x="343521" y="140745"/>
                              <a:pt x="328612" y="142875"/>
                            </a:cubicBezTo>
                            <a:cubicBezTo>
                              <a:pt x="276537" y="150314"/>
                              <a:pt x="223837" y="152400"/>
                              <a:pt x="171450" y="157162"/>
                            </a:cubicBezTo>
                            <a:cubicBezTo>
                              <a:pt x="190500" y="161925"/>
                              <a:pt x="209719" y="166055"/>
                              <a:pt x="228600" y="171450"/>
                            </a:cubicBezTo>
                            <a:cubicBezTo>
                              <a:pt x="243081" y="175587"/>
                              <a:pt x="284932" y="179002"/>
                              <a:pt x="271462" y="185737"/>
                            </a:cubicBezTo>
                            <a:cubicBezTo>
                              <a:pt x="241341" y="200797"/>
                              <a:pt x="204787" y="195262"/>
                              <a:pt x="171450" y="200025"/>
                            </a:cubicBezTo>
                            <a:cubicBezTo>
                              <a:pt x="157162" y="204787"/>
                              <a:pt x="143068" y="210175"/>
                              <a:pt x="128587" y="214312"/>
                            </a:cubicBezTo>
                            <a:cubicBezTo>
                              <a:pt x="81496" y="227767"/>
                              <a:pt x="49118" y="233064"/>
                              <a:pt x="0" y="242887"/>
                            </a:cubicBezTo>
                            <a:cubicBezTo>
                              <a:pt x="14287" y="247650"/>
                              <a:pt x="28160" y="253908"/>
                              <a:pt x="42862" y="257175"/>
                            </a:cubicBezTo>
                            <a:cubicBezTo>
                              <a:pt x="71141" y="263459"/>
                              <a:pt x="102115" y="259697"/>
                              <a:pt x="128587" y="271462"/>
                            </a:cubicBezTo>
                            <a:cubicBezTo>
                              <a:pt x="154641" y="283042"/>
                              <a:pt x="184844" y="334416"/>
                              <a:pt x="200025" y="357187"/>
                            </a:cubicBezTo>
                            <a:cubicBezTo>
                              <a:pt x="185737" y="361950"/>
                              <a:pt x="172047" y="369185"/>
                              <a:pt x="157162" y="371475"/>
                            </a:cubicBezTo>
                            <a:cubicBezTo>
                              <a:pt x="109856" y="378753"/>
                              <a:pt x="54111" y="359213"/>
                              <a:pt x="14287" y="385762"/>
                            </a:cubicBezTo>
                            <a:cubicBezTo>
                              <a:pt x="-5919" y="399233"/>
                              <a:pt x="20048" y="434462"/>
                              <a:pt x="28575" y="457200"/>
                            </a:cubicBezTo>
                            <a:cubicBezTo>
                              <a:pt x="47039" y="506438"/>
                              <a:pt x="57055" y="500030"/>
                              <a:pt x="100012" y="514350"/>
                            </a:cubicBezTo>
                            <a:cubicBezTo>
                              <a:pt x="109537" y="528637"/>
                              <a:pt x="131954" y="540374"/>
                              <a:pt x="128587" y="557212"/>
                            </a:cubicBezTo>
                            <a:cubicBezTo>
                              <a:pt x="121815" y="591071"/>
                              <a:pt x="78481" y="585787"/>
                              <a:pt x="57150" y="585787"/>
                            </a:cubicBezTo>
                          </a:path>
                        </a:pathLst>
                      </a:custGeom>
                      <a:noFill/>
                      <a:ln w="25400" cap="flat" cmpd="sng" algn="ctr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/>
                    </p:spPr>
                    <p:txBody>
                      <a:bodyPr/>
                      <a:lstStyle/>
                      <a:p>
                        <a:pPr algn="ctr" eaLnBrk="1" hangingPunct="1">
                          <a:defRPr/>
                        </a:pPr>
                        <a:endParaRPr lang="es-ES" sz="3201"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endParaRPr>
                      </a:p>
                    </p:txBody>
                  </p:sp>
                  <p:sp>
                    <p:nvSpPr>
                      <p:cNvPr id="274" name="111 Forma libre"/>
                      <p:cNvSpPr/>
                      <p:nvPr/>
                    </p:nvSpPr>
                    <p:spPr bwMode="auto">
                      <a:xfrm>
                        <a:off x="5913799" y="3512308"/>
                        <a:ext cx="392018" cy="584103"/>
                      </a:xfrm>
                      <a:custGeom>
                        <a:avLst/>
                        <a:gdLst>
                          <a:gd name="connsiteX0" fmla="*/ 157162 w 391068"/>
                          <a:gd name="connsiteY0" fmla="*/ 0 h 586085"/>
                          <a:gd name="connsiteX1" fmla="*/ 385762 w 391068"/>
                          <a:gd name="connsiteY1" fmla="*/ 85725 h 586085"/>
                          <a:gd name="connsiteX2" fmla="*/ 371475 w 391068"/>
                          <a:gd name="connsiteY2" fmla="*/ 128587 h 586085"/>
                          <a:gd name="connsiteX3" fmla="*/ 328612 w 391068"/>
                          <a:gd name="connsiteY3" fmla="*/ 142875 h 586085"/>
                          <a:gd name="connsiteX4" fmla="*/ 171450 w 391068"/>
                          <a:gd name="connsiteY4" fmla="*/ 157162 h 586085"/>
                          <a:gd name="connsiteX5" fmla="*/ 228600 w 391068"/>
                          <a:gd name="connsiteY5" fmla="*/ 171450 h 586085"/>
                          <a:gd name="connsiteX6" fmla="*/ 271462 w 391068"/>
                          <a:gd name="connsiteY6" fmla="*/ 185737 h 586085"/>
                          <a:gd name="connsiteX7" fmla="*/ 171450 w 391068"/>
                          <a:gd name="connsiteY7" fmla="*/ 200025 h 586085"/>
                          <a:gd name="connsiteX8" fmla="*/ 128587 w 391068"/>
                          <a:gd name="connsiteY8" fmla="*/ 214312 h 586085"/>
                          <a:gd name="connsiteX9" fmla="*/ 0 w 391068"/>
                          <a:gd name="connsiteY9" fmla="*/ 242887 h 586085"/>
                          <a:gd name="connsiteX10" fmla="*/ 42862 w 391068"/>
                          <a:gd name="connsiteY10" fmla="*/ 257175 h 586085"/>
                          <a:gd name="connsiteX11" fmla="*/ 128587 w 391068"/>
                          <a:gd name="connsiteY11" fmla="*/ 271462 h 586085"/>
                          <a:gd name="connsiteX12" fmla="*/ 200025 w 391068"/>
                          <a:gd name="connsiteY12" fmla="*/ 357187 h 586085"/>
                          <a:gd name="connsiteX13" fmla="*/ 157162 w 391068"/>
                          <a:gd name="connsiteY13" fmla="*/ 371475 h 586085"/>
                          <a:gd name="connsiteX14" fmla="*/ 14287 w 391068"/>
                          <a:gd name="connsiteY14" fmla="*/ 385762 h 586085"/>
                          <a:gd name="connsiteX15" fmla="*/ 28575 w 391068"/>
                          <a:gd name="connsiteY15" fmla="*/ 457200 h 586085"/>
                          <a:gd name="connsiteX16" fmla="*/ 100012 w 391068"/>
                          <a:gd name="connsiteY16" fmla="*/ 514350 h 586085"/>
                          <a:gd name="connsiteX17" fmla="*/ 128587 w 391068"/>
                          <a:gd name="connsiteY17" fmla="*/ 557212 h 586085"/>
                          <a:gd name="connsiteX18" fmla="*/ 57150 w 391068"/>
                          <a:gd name="connsiteY18" fmla="*/ 585787 h 58608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</a:cxnLst>
                        <a:rect l="l" t="t" r="r" b="b"/>
                        <a:pathLst>
                          <a:path w="391068" h="586085">
                            <a:moveTo>
                              <a:pt x="157162" y="0"/>
                            </a:moveTo>
                            <a:cubicBezTo>
                              <a:pt x="250329" y="155275"/>
                              <a:pt x="131293" y="902"/>
                              <a:pt x="385762" y="85725"/>
                            </a:cubicBezTo>
                            <a:cubicBezTo>
                              <a:pt x="400049" y="90487"/>
                              <a:pt x="382124" y="117938"/>
                              <a:pt x="371475" y="128587"/>
                            </a:cubicBezTo>
                            <a:cubicBezTo>
                              <a:pt x="360826" y="139236"/>
                              <a:pt x="343521" y="140745"/>
                              <a:pt x="328612" y="142875"/>
                            </a:cubicBezTo>
                            <a:cubicBezTo>
                              <a:pt x="276537" y="150314"/>
                              <a:pt x="223837" y="152400"/>
                              <a:pt x="171450" y="157162"/>
                            </a:cubicBezTo>
                            <a:cubicBezTo>
                              <a:pt x="190500" y="161925"/>
                              <a:pt x="209719" y="166055"/>
                              <a:pt x="228600" y="171450"/>
                            </a:cubicBezTo>
                            <a:cubicBezTo>
                              <a:pt x="243081" y="175587"/>
                              <a:pt x="284932" y="179002"/>
                              <a:pt x="271462" y="185737"/>
                            </a:cubicBezTo>
                            <a:cubicBezTo>
                              <a:pt x="241341" y="200797"/>
                              <a:pt x="204787" y="195262"/>
                              <a:pt x="171450" y="200025"/>
                            </a:cubicBezTo>
                            <a:cubicBezTo>
                              <a:pt x="157162" y="204787"/>
                              <a:pt x="143068" y="210175"/>
                              <a:pt x="128587" y="214312"/>
                            </a:cubicBezTo>
                            <a:cubicBezTo>
                              <a:pt x="81496" y="227767"/>
                              <a:pt x="49118" y="233064"/>
                              <a:pt x="0" y="242887"/>
                            </a:cubicBezTo>
                            <a:cubicBezTo>
                              <a:pt x="14287" y="247650"/>
                              <a:pt x="28160" y="253908"/>
                              <a:pt x="42862" y="257175"/>
                            </a:cubicBezTo>
                            <a:cubicBezTo>
                              <a:pt x="71141" y="263459"/>
                              <a:pt x="102115" y="259697"/>
                              <a:pt x="128587" y="271462"/>
                            </a:cubicBezTo>
                            <a:cubicBezTo>
                              <a:pt x="154641" y="283042"/>
                              <a:pt x="184844" y="334416"/>
                              <a:pt x="200025" y="357187"/>
                            </a:cubicBezTo>
                            <a:cubicBezTo>
                              <a:pt x="185737" y="361950"/>
                              <a:pt x="172047" y="369185"/>
                              <a:pt x="157162" y="371475"/>
                            </a:cubicBezTo>
                            <a:cubicBezTo>
                              <a:pt x="109856" y="378753"/>
                              <a:pt x="54111" y="359213"/>
                              <a:pt x="14287" y="385762"/>
                            </a:cubicBezTo>
                            <a:cubicBezTo>
                              <a:pt x="-5919" y="399233"/>
                              <a:pt x="20048" y="434462"/>
                              <a:pt x="28575" y="457200"/>
                            </a:cubicBezTo>
                            <a:cubicBezTo>
                              <a:pt x="47039" y="506438"/>
                              <a:pt x="57055" y="500030"/>
                              <a:pt x="100012" y="514350"/>
                            </a:cubicBezTo>
                            <a:cubicBezTo>
                              <a:pt x="109537" y="528637"/>
                              <a:pt x="131954" y="540374"/>
                              <a:pt x="128587" y="557212"/>
                            </a:cubicBezTo>
                            <a:cubicBezTo>
                              <a:pt x="121815" y="591071"/>
                              <a:pt x="78481" y="585787"/>
                              <a:pt x="57150" y="585787"/>
                            </a:cubicBezTo>
                          </a:path>
                        </a:pathLst>
                      </a:custGeom>
                      <a:noFill/>
                      <a:ln w="25400" cap="flat" cmpd="sng" algn="ctr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/>
                    </p:spPr>
                    <p:txBody>
                      <a:bodyPr/>
                      <a:lstStyle/>
                      <a:p>
                        <a:pPr algn="ctr" eaLnBrk="1" hangingPunct="1">
                          <a:defRPr/>
                        </a:pPr>
                        <a:endParaRPr lang="es-ES" sz="3201"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endParaRPr>
                      </a:p>
                    </p:txBody>
                  </p:sp>
                </p:grpSp>
                <p:sp>
                  <p:nvSpPr>
                    <p:cNvPr id="264" name="68 Forma libre"/>
                    <p:cNvSpPr/>
                    <p:nvPr/>
                  </p:nvSpPr>
                  <p:spPr bwMode="auto">
                    <a:xfrm>
                      <a:off x="8033501" y="4871782"/>
                      <a:ext cx="206776" cy="284038"/>
                    </a:xfrm>
                    <a:custGeom>
                      <a:avLst/>
                      <a:gdLst>
                        <a:gd name="connsiteX0" fmla="*/ 157162 w 391068"/>
                        <a:gd name="connsiteY0" fmla="*/ 0 h 586085"/>
                        <a:gd name="connsiteX1" fmla="*/ 385762 w 391068"/>
                        <a:gd name="connsiteY1" fmla="*/ 85725 h 586085"/>
                        <a:gd name="connsiteX2" fmla="*/ 371475 w 391068"/>
                        <a:gd name="connsiteY2" fmla="*/ 128587 h 586085"/>
                        <a:gd name="connsiteX3" fmla="*/ 328612 w 391068"/>
                        <a:gd name="connsiteY3" fmla="*/ 142875 h 586085"/>
                        <a:gd name="connsiteX4" fmla="*/ 171450 w 391068"/>
                        <a:gd name="connsiteY4" fmla="*/ 157162 h 586085"/>
                        <a:gd name="connsiteX5" fmla="*/ 228600 w 391068"/>
                        <a:gd name="connsiteY5" fmla="*/ 171450 h 586085"/>
                        <a:gd name="connsiteX6" fmla="*/ 271462 w 391068"/>
                        <a:gd name="connsiteY6" fmla="*/ 185737 h 586085"/>
                        <a:gd name="connsiteX7" fmla="*/ 171450 w 391068"/>
                        <a:gd name="connsiteY7" fmla="*/ 200025 h 586085"/>
                        <a:gd name="connsiteX8" fmla="*/ 128587 w 391068"/>
                        <a:gd name="connsiteY8" fmla="*/ 214312 h 586085"/>
                        <a:gd name="connsiteX9" fmla="*/ 0 w 391068"/>
                        <a:gd name="connsiteY9" fmla="*/ 242887 h 586085"/>
                        <a:gd name="connsiteX10" fmla="*/ 42862 w 391068"/>
                        <a:gd name="connsiteY10" fmla="*/ 257175 h 586085"/>
                        <a:gd name="connsiteX11" fmla="*/ 128587 w 391068"/>
                        <a:gd name="connsiteY11" fmla="*/ 271462 h 586085"/>
                        <a:gd name="connsiteX12" fmla="*/ 200025 w 391068"/>
                        <a:gd name="connsiteY12" fmla="*/ 357187 h 586085"/>
                        <a:gd name="connsiteX13" fmla="*/ 157162 w 391068"/>
                        <a:gd name="connsiteY13" fmla="*/ 371475 h 586085"/>
                        <a:gd name="connsiteX14" fmla="*/ 14287 w 391068"/>
                        <a:gd name="connsiteY14" fmla="*/ 385762 h 586085"/>
                        <a:gd name="connsiteX15" fmla="*/ 28575 w 391068"/>
                        <a:gd name="connsiteY15" fmla="*/ 457200 h 586085"/>
                        <a:gd name="connsiteX16" fmla="*/ 100012 w 391068"/>
                        <a:gd name="connsiteY16" fmla="*/ 514350 h 586085"/>
                        <a:gd name="connsiteX17" fmla="*/ 128587 w 391068"/>
                        <a:gd name="connsiteY17" fmla="*/ 557212 h 586085"/>
                        <a:gd name="connsiteX18" fmla="*/ 57150 w 391068"/>
                        <a:gd name="connsiteY18" fmla="*/ 585787 h 5860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391068" h="586085">
                          <a:moveTo>
                            <a:pt x="157162" y="0"/>
                          </a:moveTo>
                          <a:cubicBezTo>
                            <a:pt x="250329" y="155275"/>
                            <a:pt x="131293" y="902"/>
                            <a:pt x="385762" y="85725"/>
                          </a:cubicBezTo>
                          <a:cubicBezTo>
                            <a:pt x="400049" y="90487"/>
                            <a:pt x="382124" y="117938"/>
                            <a:pt x="371475" y="128587"/>
                          </a:cubicBezTo>
                          <a:cubicBezTo>
                            <a:pt x="360826" y="139236"/>
                            <a:pt x="343521" y="140745"/>
                            <a:pt x="328612" y="142875"/>
                          </a:cubicBezTo>
                          <a:cubicBezTo>
                            <a:pt x="276537" y="150314"/>
                            <a:pt x="223837" y="152400"/>
                            <a:pt x="171450" y="157162"/>
                          </a:cubicBezTo>
                          <a:cubicBezTo>
                            <a:pt x="190500" y="161925"/>
                            <a:pt x="209719" y="166055"/>
                            <a:pt x="228600" y="171450"/>
                          </a:cubicBezTo>
                          <a:cubicBezTo>
                            <a:pt x="243081" y="175587"/>
                            <a:pt x="284932" y="179002"/>
                            <a:pt x="271462" y="185737"/>
                          </a:cubicBezTo>
                          <a:cubicBezTo>
                            <a:pt x="241341" y="200797"/>
                            <a:pt x="204787" y="195262"/>
                            <a:pt x="171450" y="200025"/>
                          </a:cubicBezTo>
                          <a:cubicBezTo>
                            <a:pt x="157162" y="204787"/>
                            <a:pt x="143068" y="210175"/>
                            <a:pt x="128587" y="214312"/>
                          </a:cubicBezTo>
                          <a:cubicBezTo>
                            <a:pt x="81496" y="227767"/>
                            <a:pt x="49118" y="233064"/>
                            <a:pt x="0" y="242887"/>
                          </a:cubicBezTo>
                          <a:cubicBezTo>
                            <a:pt x="14287" y="247650"/>
                            <a:pt x="28160" y="253908"/>
                            <a:pt x="42862" y="257175"/>
                          </a:cubicBezTo>
                          <a:cubicBezTo>
                            <a:pt x="71141" y="263459"/>
                            <a:pt x="102115" y="259697"/>
                            <a:pt x="128587" y="271462"/>
                          </a:cubicBezTo>
                          <a:cubicBezTo>
                            <a:pt x="154641" y="283042"/>
                            <a:pt x="184844" y="334416"/>
                            <a:pt x="200025" y="357187"/>
                          </a:cubicBezTo>
                          <a:cubicBezTo>
                            <a:pt x="185737" y="361950"/>
                            <a:pt x="172047" y="369185"/>
                            <a:pt x="157162" y="371475"/>
                          </a:cubicBezTo>
                          <a:cubicBezTo>
                            <a:pt x="109856" y="378753"/>
                            <a:pt x="54111" y="359213"/>
                            <a:pt x="14287" y="385762"/>
                          </a:cubicBezTo>
                          <a:cubicBezTo>
                            <a:pt x="-5919" y="399233"/>
                            <a:pt x="20048" y="434462"/>
                            <a:pt x="28575" y="457200"/>
                          </a:cubicBezTo>
                          <a:cubicBezTo>
                            <a:pt x="47039" y="506438"/>
                            <a:pt x="57055" y="500030"/>
                            <a:pt x="100012" y="514350"/>
                          </a:cubicBezTo>
                          <a:cubicBezTo>
                            <a:pt x="109537" y="528637"/>
                            <a:pt x="131954" y="540374"/>
                            <a:pt x="128587" y="557212"/>
                          </a:cubicBezTo>
                          <a:cubicBezTo>
                            <a:pt x="121815" y="591071"/>
                            <a:pt x="78481" y="585787"/>
                            <a:pt x="57150" y="585787"/>
                          </a:cubicBezTo>
                        </a:path>
                      </a:pathLst>
                    </a:custGeom>
                    <a:noFill/>
                    <a:ln w="254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/>
                    <a:lstStyle/>
                    <a:p>
                      <a:pPr algn="ctr" eaLnBrk="1" hangingPunct="1">
                        <a:defRPr/>
                      </a:pPr>
                      <a:endParaRPr lang="es-ES" sz="3201"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p:txBody>
                </p:sp>
              </p:grpSp>
              <p:grpSp>
                <p:nvGrpSpPr>
                  <p:cNvPr id="243" name="Grupo 1087"/>
                  <p:cNvGrpSpPr>
                    <a:grpSpLocks/>
                  </p:cNvGrpSpPr>
                  <p:nvPr/>
                </p:nvGrpSpPr>
                <p:grpSpPr bwMode="auto">
                  <a:xfrm>
                    <a:off x="7889907" y="4411032"/>
                    <a:ext cx="1842431" cy="1910527"/>
                    <a:chOff x="6707273" y="2390065"/>
                    <a:chExt cx="2321546" cy="2503425"/>
                  </a:xfrm>
                </p:grpSpPr>
                <p:pic>
                  <p:nvPicPr>
                    <p:cNvPr id="244" name="Picture 16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9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duotone>
                        <a:prstClr val="black"/>
                        <a:srgbClr val="C00000">
                          <a:tint val="45000"/>
                          <a:satMod val="400000"/>
                        </a:srgbClr>
                      </a:duotone>
                      <a:extLst/>
                    </a:blip>
                    <a:srcRect t="67507" r="8395"/>
                    <a:stretch/>
                  </p:blipFill>
                  <p:spPr bwMode="auto">
                    <a:xfrm rot="12103704">
                      <a:off x="8675020" y="4175356"/>
                      <a:ext cx="261898" cy="9951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/>
                  </p:spPr>
                </p:pic>
                <p:pic>
                  <p:nvPicPr>
                    <p:cNvPr id="245" name="Picture 16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10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duotone>
                        <a:prstClr val="black"/>
                        <a:srgbClr val="C00000">
                          <a:tint val="45000"/>
                          <a:satMod val="400000"/>
                        </a:srgbClr>
                      </a:duotone>
                      <a:extLst/>
                    </a:blip>
                    <a:srcRect t="67507" r="8395"/>
                    <a:stretch/>
                  </p:blipFill>
                  <p:spPr bwMode="auto">
                    <a:xfrm rot="17173028">
                      <a:off x="7413167" y="4626355"/>
                      <a:ext cx="235085" cy="11880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/>
                  </p:spPr>
                </p:pic>
                <p:pic>
                  <p:nvPicPr>
                    <p:cNvPr id="246" name="Picture 16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9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duotone>
                        <a:prstClr val="black"/>
                        <a:srgbClr val="C00000">
                          <a:tint val="45000"/>
                          <a:satMod val="400000"/>
                        </a:srgbClr>
                      </a:duotone>
                      <a:extLst/>
                    </a:blip>
                    <a:srcRect t="67507" r="8395"/>
                    <a:stretch/>
                  </p:blipFill>
                  <p:spPr bwMode="auto">
                    <a:xfrm rot="12103704">
                      <a:off x="8766921" y="3834194"/>
                      <a:ext cx="261898" cy="9951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/>
                  </p:spPr>
                </p:pic>
                <p:pic>
                  <p:nvPicPr>
                    <p:cNvPr id="247" name="Picture 16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9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duotone>
                        <a:prstClr val="black"/>
                        <a:srgbClr val="C00000">
                          <a:tint val="45000"/>
                          <a:satMod val="400000"/>
                        </a:srgbClr>
                      </a:duotone>
                      <a:extLst/>
                    </a:blip>
                    <a:srcRect t="67507" r="8395"/>
                    <a:stretch/>
                  </p:blipFill>
                  <p:spPr bwMode="auto">
                    <a:xfrm rot="6180000">
                      <a:off x="7871211" y="2478391"/>
                      <a:ext cx="272349" cy="9569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/>
                  </p:spPr>
                </p:pic>
                <p:pic>
                  <p:nvPicPr>
                    <p:cNvPr id="248" name="Picture 16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9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duotone>
                        <a:prstClr val="black"/>
                        <a:srgbClr val="C00000">
                          <a:tint val="45000"/>
                          <a:satMod val="400000"/>
                        </a:srgbClr>
                      </a:duotone>
                      <a:extLst/>
                    </a:blip>
                    <a:srcRect t="67507" r="8395"/>
                    <a:stretch/>
                  </p:blipFill>
                  <p:spPr bwMode="auto">
                    <a:xfrm rot="9120">
                      <a:off x="6707273" y="3455332"/>
                      <a:ext cx="261898" cy="9951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/>
                  </p:spPr>
                </p:pic>
                <p:pic>
                  <p:nvPicPr>
                    <p:cNvPr id="249" name="Picture 16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11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duotone>
                        <a:prstClr val="black"/>
                        <a:srgbClr val="C00000">
                          <a:tint val="45000"/>
                          <a:satMod val="400000"/>
                        </a:srgbClr>
                      </a:duotone>
                      <a:extLst/>
                    </a:blip>
                    <a:srcRect t="67507" r="8395"/>
                    <a:stretch/>
                  </p:blipFill>
                  <p:spPr bwMode="auto">
                    <a:xfrm rot="19423485">
                      <a:off x="6758525" y="3942920"/>
                      <a:ext cx="235085" cy="11086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/>
                  </p:spPr>
                </p:pic>
                <p:pic>
                  <p:nvPicPr>
                    <p:cNvPr id="250" name="Picture 16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9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duotone>
                        <a:prstClr val="black"/>
                        <a:srgbClr val="C00000">
                          <a:tint val="45000"/>
                          <a:satMod val="400000"/>
                        </a:srgbClr>
                      </a:duotone>
                      <a:extLst/>
                    </a:blip>
                    <a:srcRect t="67507" r="8395"/>
                    <a:stretch/>
                  </p:blipFill>
                  <p:spPr bwMode="auto">
                    <a:xfrm rot="12103704">
                      <a:off x="8485809" y="4395807"/>
                      <a:ext cx="261898" cy="9951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/>
                  </p:spPr>
                </p:pic>
                <p:pic>
                  <p:nvPicPr>
                    <p:cNvPr id="251" name="Picture 16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11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duotone>
                        <a:prstClr val="black"/>
                        <a:srgbClr val="C00000">
                          <a:tint val="45000"/>
                          <a:satMod val="400000"/>
                        </a:srgbClr>
                      </a:duotone>
                      <a:extLst/>
                    </a:blip>
                    <a:srcRect t="67507" r="8395"/>
                    <a:stretch/>
                  </p:blipFill>
                  <p:spPr bwMode="auto">
                    <a:xfrm rot="4306537">
                      <a:off x="7075479" y="2753555"/>
                      <a:ext cx="235085" cy="11086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/>
                  </p:spPr>
                </p:pic>
                <p:pic>
                  <p:nvPicPr>
                    <p:cNvPr id="252" name="Picture 16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9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duotone>
                        <a:prstClr val="black"/>
                        <a:srgbClr val="C00000">
                          <a:tint val="45000"/>
                          <a:satMod val="400000"/>
                        </a:srgbClr>
                      </a:duotone>
                      <a:extLst/>
                    </a:blip>
                    <a:srcRect t="67507" r="8395"/>
                    <a:stretch/>
                  </p:blipFill>
                  <p:spPr bwMode="auto">
                    <a:xfrm rot="1492865">
                      <a:off x="6829529" y="2970093"/>
                      <a:ext cx="261898" cy="9951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/>
                  </p:spPr>
                </p:pic>
                <p:pic>
                  <p:nvPicPr>
                    <p:cNvPr id="253" name="Picture 16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9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duotone>
                        <a:prstClr val="black"/>
                        <a:srgbClr val="C00000">
                          <a:tint val="45000"/>
                          <a:satMod val="400000"/>
                        </a:srgbClr>
                      </a:duotone>
                      <a:extLst/>
                    </a:blip>
                    <a:srcRect t="67507" r="8395"/>
                    <a:stretch/>
                  </p:blipFill>
                  <p:spPr bwMode="auto">
                    <a:xfrm rot="2587641">
                      <a:off x="7289668" y="2589733"/>
                      <a:ext cx="261898" cy="9951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/>
                  </p:spPr>
                </p:pic>
                <p:pic>
                  <p:nvPicPr>
                    <p:cNvPr id="254" name="Picture 16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9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duotone>
                        <a:prstClr val="black"/>
                        <a:srgbClr val="C00000">
                          <a:tint val="45000"/>
                          <a:satMod val="400000"/>
                        </a:srgbClr>
                      </a:duotone>
                      <a:extLst/>
                    </a:blip>
                    <a:srcRect t="67507" r="8395"/>
                    <a:stretch/>
                  </p:blipFill>
                  <p:spPr bwMode="auto">
                    <a:xfrm rot="9837256">
                      <a:off x="8746635" y="3299287"/>
                      <a:ext cx="261898" cy="9951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/>
                  </p:spPr>
                </p:pic>
                <p:pic>
                  <p:nvPicPr>
                    <p:cNvPr id="255" name="Picture 16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9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duotone>
                        <a:prstClr val="black"/>
                        <a:srgbClr val="C00000">
                          <a:tint val="45000"/>
                          <a:satMod val="400000"/>
                        </a:srgbClr>
                      </a:duotone>
                      <a:extLst/>
                    </a:blip>
                    <a:srcRect t="67507" r="8395"/>
                    <a:stretch/>
                  </p:blipFill>
                  <p:spPr bwMode="auto">
                    <a:xfrm rot="9177194">
                      <a:off x="8420875" y="2760510"/>
                      <a:ext cx="275025" cy="9476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/>
                  </p:spPr>
                </p:pic>
                <p:pic>
                  <p:nvPicPr>
                    <p:cNvPr id="256" name="Picture 16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11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duotone>
                        <a:prstClr val="black"/>
                        <a:srgbClr val="C00000">
                          <a:tint val="45000"/>
                          <a:satMod val="400000"/>
                        </a:srgbClr>
                      </a:duotone>
                      <a:extLst/>
                    </a:blip>
                    <a:srcRect t="67507" r="8395"/>
                    <a:stretch/>
                  </p:blipFill>
                  <p:spPr bwMode="auto">
                    <a:xfrm rot="16812112">
                      <a:off x="7898600" y="4720514"/>
                      <a:ext cx="235085" cy="11086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/>
                  </p:spPr>
                </p:pic>
                <p:pic>
                  <p:nvPicPr>
                    <p:cNvPr id="257" name="Picture 16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11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duotone>
                        <a:prstClr val="black"/>
                        <a:srgbClr val="C00000">
                          <a:tint val="45000"/>
                          <a:satMod val="400000"/>
                        </a:srgbClr>
                      </a:duotone>
                      <a:extLst/>
                    </a:blip>
                    <a:srcRect t="67507" r="8395"/>
                    <a:stretch/>
                  </p:blipFill>
                  <p:spPr bwMode="auto">
                    <a:xfrm rot="18877392">
                      <a:off x="7058469" y="4445152"/>
                      <a:ext cx="235085" cy="11086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/>
                  </p:spPr>
                </p:pic>
              </p:grpSp>
            </p:grpSp>
            <p:grpSp>
              <p:nvGrpSpPr>
                <p:cNvPr id="233" name="455 Grupo"/>
                <p:cNvGrpSpPr>
                  <a:grpSpLocks/>
                </p:cNvGrpSpPr>
                <p:nvPr/>
              </p:nvGrpSpPr>
              <p:grpSpPr bwMode="auto">
                <a:xfrm rot="-8096840">
                  <a:off x="8271121" y="4264669"/>
                  <a:ext cx="424445" cy="1040243"/>
                  <a:chOff x="4934067" y="2511210"/>
                  <a:chExt cx="2269266" cy="3104952"/>
                </a:xfrm>
              </p:grpSpPr>
              <p:sp>
                <p:nvSpPr>
                  <p:cNvPr id="234" name="113 Forma libre"/>
                  <p:cNvSpPr/>
                  <p:nvPr/>
                </p:nvSpPr>
                <p:spPr bwMode="auto">
                  <a:xfrm rot="4767875">
                    <a:off x="6698632" y="3367554"/>
                    <a:ext cx="396110" cy="594816"/>
                  </a:xfrm>
                  <a:custGeom>
                    <a:avLst/>
                    <a:gdLst>
                      <a:gd name="connsiteX0" fmla="*/ 157162 w 391068"/>
                      <a:gd name="connsiteY0" fmla="*/ 0 h 586085"/>
                      <a:gd name="connsiteX1" fmla="*/ 385762 w 391068"/>
                      <a:gd name="connsiteY1" fmla="*/ 85725 h 586085"/>
                      <a:gd name="connsiteX2" fmla="*/ 371475 w 391068"/>
                      <a:gd name="connsiteY2" fmla="*/ 128587 h 586085"/>
                      <a:gd name="connsiteX3" fmla="*/ 328612 w 391068"/>
                      <a:gd name="connsiteY3" fmla="*/ 142875 h 586085"/>
                      <a:gd name="connsiteX4" fmla="*/ 171450 w 391068"/>
                      <a:gd name="connsiteY4" fmla="*/ 157162 h 586085"/>
                      <a:gd name="connsiteX5" fmla="*/ 228600 w 391068"/>
                      <a:gd name="connsiteY5" fmla="*/ 171450 h 586085"/>
                      <a:gd name="connsiteX6" fmla="*/ 271462 w 391068"/>
                      <a:gd name="connsiteY6" fmla="*/ 185737 h 586085"/>
                      <a:gd name="connsiteX7" fmla="*/ 171450 w 391068"/>
                      <a:gd name="connsiteY7" fmla="*/ 200025 h 586085"/>
                      <a:gd name="connsiteX8" fmla="*/ 128587 w 391068"/>
                      <a:gd name="connsiteY8" fmla="*/ 214312 h 586085"/>
                      <a:gd name="connsiteX9" fmla="*/ 0 w 391068"/>
                      <a:gd name="connsiteY9" fmla="*/ 242887 h 586085"/>
                      <a:gd name="connsiteX10" fmla="*/ 42862 w 391068"/>
                      <a:gd name="connsiteY10" fmla="*/ 257175 h 586085"/>
                      <a:gd name="connsiteX11" fmla="*/ 128587 w 391068"/>
                      <a:gd name="connsiteY11" fmla="*/ 271462 h 586085"/>
                      <a:gd name="connsiteX12" fmla="*/ 200025 w 391068"/>
                      <a:gd name="connsiteY12" fmla="*/ 357187 h 586085"/>
                      <a:gd name="connsiteX13" fmla="*/ 157162 w 391068"/>
                      <a:gd name="connsiteY13" fmla="*/ 371475 h 586085"/>
                      <a:gd name="connsiteX14" fmla="*/ 14287 w 391068"/>
                      <a:gd name="connsiteY14" fmla="*/ 385762 h 586085"/>
                      <a:gd name="connsiteX15" fmla="*/ 28575 w 391068"/>
                      <a:gd name="connsiteY15" fmla="*/ 457200 h 586085"/>
                      <a:gd name="connsiteX16" fmla="*/ 100012 w 391068"/>
                      <a:gd name="connsiteY16" fmla="*/ 514350 h 586085"/>
                      <a:gd name="connsiteX17" fmla="*/ 128587 w 391068"/>
                      <a:gd name="connsiteY17" fmla="*/ 557212 h 586085"/>
                      <a:gd name="connsiteX18" fmla="*/ 57150 w 391068"/>
                      <a:gd name="connsiteY18" fmla="*/ 585787 h 5860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391068" h="586085">
                        <a:moveTo>
                          <a:pt x="157162" y="0"/>
                        </a:moveTo>
                        <a:cubicBezTo>
                          <a:pt x="250329" y="155275"/>
                          <a:pt x="131293" y="902"/>
                          <a:pt x="385762" y="85725"/>
                        </a:cubicBezTo>
                        <a:cubicBezTo>
                          <a:pt x="400049" y="90487"/>
                          <a:pt x="382124" y="117938"/>
                          <a:pt x="371475" y="128587"/>
                        </a:cubicBezTo>
                        <a:cubicBezTo>
                          <a:pt x="360826" y="139236"/>
                          <a:pt x="343521" y="140745"/>
                          <a:pt x="328612" y="142875"/>
                        </a:cubicBezTo>
                        <a:cubicBezTo>
                          <a:pt x="276537" y="150314"/>
                          <a:pt x="223837" y="152400"/>
                          <a:pt x="171450" y="157162"/>
                        </a:cubicBezTo>
                        <a:cubicBezTo>
                          <a:pt x="190500" y="161925"/>
                          <a:pt x="209719" y="166055"/>
                          <a:pt x="228600" y="171450"/>
                        </a:cubicBezTo>
                        <a:cubicBezTo>
                          <a:pt x="243081" y="175587"/>
                          <a:pt x="284932" y="179002"/>
                          <a:pt x="271462" y="185737"/>
                        </a:cubicBezTo>
                        <a:cubicBezTo>
                          <a:pt x="241341" y="200797"/>
                          <a:pt x="204787" y="195262"/>
                          <a:pt x="171450" y="200025"/>
                        </a:cubicBezTo>
                        <a:cubicBezTo>
                          <a:pt x="157162" y="204787"/>
                          <a:pt x="143068" y="210175"/>
                          <a:pt x="128587" y="214312"/>
                        </a:cubicBezTo>
                        <a:cubicBezTo>
                          <a:pt x="81496" y="227767"/>
                          <a:pt x="49118" y="233064"/>
                          <a:pt x="0" y="242887"/>
                        </a:cubicBezTo>
                        <a:cubicBezTo>
                          <a:pt x="14287" y="247650"/>
                          <a:pt x="28160" y="253908"/>
                          <a:pt x="42862" y="257175"/>
                        </a:cubicBezTo>
                        <a:cubicBezTo>
                          <a:pt x="71141" y="263459"/>
                          <a:pt x="102115" y="259697"/>
                          <a:pt x="128587" y="271462"/>
                        </a:cubicBezTo>
                        <a:cubicBezTo>
                          <a:pt x="154641" y="283042"/>
                          <a:pt x="184844" y="334416"/>
                          <a:pt x="200025" y="357187"/>
                        </a:cubicBezTo>
                        <a:cubicBezTo>
                          <a:pt x="185737" y="361950"/>
                          <a:pt x="172047" y="369185"/>
                          <a:pt x="157162" y="371475"/>
                        </a:cubicBezTo>
                        <a:cubicBezTo>
                          <a:pt x="109856" y="378753"/>
                          <a:pt x="54111" y="359213"/>
                          <a:pt x="14287" y="385762"/>
                        </a:cubicBezTo>
                        <a:cubicBezTo>
                          <a:pt x="-5919" y="399233"/>
                          <a:pt x="20048" y="434462"/>
                          <a:pt x="28575" y="457200"/>
                        </a:cubicBezTo>
                        <a:cubicBezTo>
                          <a:pt x="47039" y="506438"/>
                          <a:pt x="57055" y="500030"/>
                          <a:pt x="100012" y="514350"/>
                        </a:cubicBezTo>
                        <a:cubicBezTo>
                          <a:pt x="109537" y="528637"/>
                          <a:pt x="131954" y="540374"/>
                          <a:pt x="128587" y="557212"/>
                        </a:cubicBezTo>
                        <a:cubicBezTo>
                          <a:pt x="121815" y="591071"/>
                          <a:pt x="78481" y="585787"/>
                          <a:pt x="57150" y="585787"/>
                        </a:cubicBezTo>
                      </a:path>
                    </a:pathLst>
                  </a:custGeom>
                  <a:noFill/>
                  <a:ln w="25400" cap="flat" cmpd="sng" algn="ctr">
                    <a:solidFill>
                      <a:schemeClr val="bg2">
                        <a:lumMod val="60000"/>
                        <a:lumOff val="4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algn="ctr" eaLnBrk="1" hangingPunct="1">
                      <a:defRPr/>
                    </a:pPr>
                    <a:endParaRPr lang="es-ES" sz="3201"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endParaRPr>
                  </a:p>
                </p:txBody>
              </p:sp>
              <p:sp>
                <p:nvSpPr>
                  <p:cNvPr id="235" name="115 Forma libre"/>
                  <p:cNvSpPr/>
                  <p:nvPr/>
                </p:nvSpPr>
                <p:spPr bwMode="auto">
                  <a:xfrm>
                    <a:off x="6596161" y="3633665"/>
                    <a:ext cx="396547" cy="582849"/>
                  </a:xfrm>
                  <a:custGeom>
                    <a:avLst/>
                    <a:gdLst>
                      <a:gd name="connsiteX0" fmla="*/ 157162 w 391068"/>
                      <a:gd name="connsiteY0" fmla="*/ 0 h 586085"/>
                      <a:gd name="connsiteX1" fmla="*/ 385762 w 391068"/>
                      <a:gd name="connsiteY1" fmla="*/ 85725 h 586085"/>
                      <a:gd name="connsiteX2" fmla="*/ 371475 w 391068"/>
                      <a:gd name="connsiteY2" fmla="*/ 128587 h 586085"/>
                      <a:gd name="connsiteX3" fmla="*/ 328612 w 391068"/>
                      <a:gd name="connsiteY3" fmla="*/ 142875 h 586085"/>
                      <a:gd name="connsiteX4" fmla="*/ 171450 w 391068"/>
                      <a:gd name="connsiteY4" fmla="*/ 157162 h 586085"/>
                      <a:gd name="connsiteX5" fmla="*/ 228600 w 391068"/>
                      <a:gd name="connsiteY5" fmla="*/ 171450 h 586085"/>
                      <a:gd name="connsiteX6" fmla="*/ 271462 w 391068"/>
                      <a:gd name="connsiteY6" fmla="*/ 185737 h 586085"/>
                      <a:gd name="connsiteX7" fmla="*/ 171450 w 391068"/>
                      <a:gd name="connsiteY7" fmla="*/ 200025 h 586085"/>
                      <a:gd name="connsiteX8" fmla="*/ 128587 w 391068"/>
                      <a:gd name="connsiteY8" fmla="*/ 214312 h 586085"/>
                      <a:gd name="connsiteX9" fmla="*/ 0 w 391068"/>
                      <a:gd name="connsiteY9" fmla="*/ 242887 h 586085"/>
                      <a:gd name="connsiteX10" fmla="*/ 42862 w 391068"/>
                      <a:gd name="connsiteY10" fmla="*/ 257175 h 586085"/>
                      <a:gd name="connsiteX11" fmla="*/ 128587 w 391068"/>
                      <a:gd name="connsiteY11" fmla="*/ 271462 h 586085"/>
                      <a:gd name="connsiteX12" fmla="*/ 200025 w 391068"/>
                      <a:gd name="connsiteY12" fmla="*/ 357187 h 586085"/>
                      <a:gd name="connsiteX13" fmla="*/ 157162 w 391068"/>
                      <a:gd name="connsiteY13" fmla="*/ 371475 h 586085"/>
                      <a:gd name="connsiteX14" fmla="*/ 14287 w 391068"/>
                      <a:gd name="connsiteY14" fmla="*/ 385762 h 586085"/>
                      <a:gd name="connsiteX15" fmla="*/ 28575 w 391068"/>
                      <a:gd name="connsiteY15" fmla="*/ 457200 h 586085"/>
                      <a:gd name="connsiteX16" fmla="*/ 100012 w 391068"/>
                      <a:gd name="connsiteY16" fmla="*/ 514350 h 586085"/>
                      <a:gd name="connsiteX17" fmla="*/ 128587 w 391068"/>
                      <a:gd name="connsiteY17" fmla="*/ 557212 h 586085"/>
                      <a:gd name="connsiteX18" fmla="*/ 57150 w 391068"/>
                      <a:gd name="connsiteY18" fmla="*/ 585787 h 5860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391068" h="586085">
                        <a:moveTo>
                          <a:pt x="157162" y="0"/>
                        </a:moveTo>
                        <a:cubicBezTo>
                          <a:pt x="250329" y="155275"/>
                          <a:pt x="131293" y="902"/>
                          <a:pt x="385762" y="85725"/>
                        </a:cubicBezTo>
                        <a:cubicBezTo>
                          <a:pt x="400049" y="90487"/>
                          <a:pt x="382124" y="117938"/>
                          <a:pt x="371475" y="128587"/>
                        </a:cubicBezTo>
                        <a:cubicBezTo>
                          <a:pt x="360826" y="139236"/>
                          <a:pt x="343521" y="140745"/>
                          <a:pt x="328612" y="142875"/>
                        </a:cubicBezTo>
                        <a:cubicBezTo>
                          <a:pt x="276537" y="150314"/>
                          <a:pt x="223837" y="152400"/>
                          <a:pt x="171450" y="157162"/>
                        </a:cubicBezTo>
                        <a:cubicBezTo>
                          <a:pt x="190500" y="161925"/>
                          <a:pt x="209719" y="166055"/>
                          <a:pt x="228600" y="171450"/>
                        </a:cubicBezTo>
                        <a:cubicBezTo>
                          <a:pt x="243081" y="175587"/>
                          <a:pt x="284932" y="179002"/>
                          <a:pt x="271462" y="185737"/>
                        </a:cubicBezTo>
                        <a:cubicBezTo>
                          <a:pt x="241341" y="200797"/>
                          <a:pt x="204787" y="195262"/>
                          <a:pt x="171450" y="200025"/>
                        </a:cubicBezTo>
                        <a:cubicBezTo>
                          <a:pt x="157162" y="204787"/>
                          <a:pt x="143068" y="210175"/>
                          <a:pt x="128587" y="214312"/>
                        </a:cubicBezTo>
                        <a:cubicBezTo>
                          <a:pt x="81496" y="227767"/>
                          <a:pt x="49118" y="233064"/>
                          <a:pt x="0" y="242887"/>
                        </a:cubicBezTo>
                        <a:cubicBezTo>
                          <a:pt x="14287" y="247650"/>
                          <a:pt x="28160" y="253908"/>
                          <a:pt x="42862" y="257175"/>
                        </a:cubicBezTo>
                        <a:cubicBezTo>
                          <a:pt x="71141" y="263459"/>
                          <a:pt x="102115" y="259697"/>
                          <a:pt x="128587" y="271462"/>
                        </a:cubicBezTo>
                        <a:cubicBezTo>
                          <a:pt x="154641" y="283042"/>
                          <a:pt x="184844" y="334416"/>
                          <a:pt x="200025" y="357187"/>
                        </a:cubicBezTo>
                        <a:cubicBezTo>
                          <a:pt x="185737" y="361950"/>
                          <a:pt x="172047" y="369185"/>
                          <a:pt x="157162" y="371475"/>
                        </a:cubicBezTo>
                        <a:cubicBezTo>
                          <a:pt x="109856" y="378753"/>
                          <a:pt x="54111" y="359213"/>
                          <a:pt x="14287" y="385762"/>
                        </a:cubicBezTo>
                        <a:cubicBezTo>
                          <a:pt x="-5919" y="399233"/>
                          <a:pt x="20048" y="434462"/>
                          <a:pt x="28575" y="457200"/>
                        </a:cubicBezTo>
                        <a:cubicBezTo>
                          <a:pt x="47039" y="506438"/>
                          <a:pt x="57055" y="500030"/>
                          <a:pt x="100012" y="514350"/>
                        </a:cubicBezTo>
                        <a:cubicBezTo>
                          <a:pt x="109537" y="528637"/>
                          <a:pt x="131954" y="540374"/>
                          <a:pt x="128587" y="557212"/>
                        </a:cubicBezTo>
                        <a:cubicBezTo>
                          <a:pt x="121815" y="591071"/>
                          <a:pt x="78481" y="585787"/>
                          <a:pt x="57150" y="585787"/>
                        </a:cubicBezTo>
                      </a:path>
                    </a:pathLst>
                  </a:custGeom>
                  <a:noFill/>
                  <a:ln w="25400" cap="flat" cmpd="sng" algn="ctr">
                    <a:solidFill>
                      <a:schemeClr val="bg2">
                        <a:lumMod val="60000"/>
                        <a:lumOff val="4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algn="ctr" eaLnBrk="1" hangingPunct="1">
                      <a:defRPr/>
                    </a:pPr>
                    <a:endParaRPr lang="es-ES" sz="3201"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endParaRPr>
                  </a:p>
                </p:txBody>
              </p:sp>
              <p:sp>
                <p:nvSpPr>
                  <p:cNvPr id="236" name="116 Forma libre"/>
                  <p:cNvSpPr/>
                  <p:nvPr/>
                </p:nvSpPr>
                <p:spPr bwMode="auto">
                  <a:xfrm rot="18418615">
                    <a:off x="6292147" y="4278619"/>
                    <a:ext cx="390453" cy="581602"/>
                  </a:xfrm>
                  <a:custGeom>
                    <a:avLst/>
                    <a:gdLst>
                      <a:gd name="connsiteX0" fmla="*/ 157162 w 391068"/>
                      <a:gd name="connsiteY0" fmla="*/ 0 h 586085"/>
                      <a:gd name="connsiteX1" fmla="*/ 385762 w 391068"/>
                      <a:gd name="connsiteY1" fmla="*/ 85725 h 586085"/>
                      <a:gd name="connsiteX2" fmla="*/ 371475 w 391068"/>
                      <a:gd name="connsiteY2" fmla="*/ 128587 h 586085"/>
                      <a:gd name="connsiteX3" fmla="*/ 328612 w 391068"/>
                      <a:gd name="connsiteY3" fmla="*/ 142875 h 586085"/>
                      <a:gd name="connsiteX4" fmla="*/ 171450 w 391068"/>
                      <a:gd name="connsiteY4" fmla="*/ 157162 h 586085"/>
                      <a:gd name="connsiteX5" fmla="*/ 228600 w 391068"/>
                      <a:gd name="connsiteY5" fmla="*/ 171450 h 586085"/>
                      <a:gd name="connsiteX6" fmla="*/ 271462 w 391068"/>
                      <a:gd name="connsiteY6" fmla="*/ 185737 h 586085"/>
                      <a:gd name="connsiteX7" fmla="*/ 171450 w 391068"/>
                      <a:gd name="connsiteY7" fmla="*/ 200025 h 586085"/>
                      <a:gd name="connsiteX8" fmla="*/ 128587 w 391068"/>
                      <a:gd name="connsiteY8" fmla="*/ 214312 h 586085"/>
                      <a:gd name="connsiteX9" fmla="*/ 0 w 391068"/>
                      <a:gd name="connsiteY9" fmla="*/ 242887 h 586085"/>
                      <a:gd name="connsiteX10" fmla="*/ 42862 w 391068"/>
                      <a:gd name="connsiteY10" fmla="*/ 257175 h 586085"/>
                      <a:gd name="connsiteX11" fmla="*/ 128587 w 391068"/>
                      <a:gd name="connsiteY11" fmla="*/ 271462 h 586085"/>
                      <a:gd name="connsiteX12" fmla="*/ 200025 w 391068"/>
                      <a:gd name="connsiteY12" fmla="*/ 357187 h 586085"/>
                      <a:gd name="connsiteX13" fmla="*/ 157162 w 391068"/>
                      <a:gd name="connsiteY13" fmla="*/ 371475 h 586085"/>
                      <a:gd name="connsiteX14" fmla="*/ 14287 w 391068"/>
                      <a:gd name="connsiteY14" fmla="*/ 385762 h 586085"/>
                      <a:gd name="connsiteX15" fmla="*/ 28575 w 391068"/>
                      <a:gd name="connsiteY15" fmla="*/ 457200 h 586085"/>
                      <a:gd name="connsiteX16" fmla="*/ 100012 w 391068"/>
                      <a:gd name="connsiteY16" fmla="*/ 514350 h 586085"/>
                      <a:gd name="connsiteX17" fmla="*/ 128587 w 391068"/>
                      <a:gd name="connsiteY17" fmla="*/ 557212 h 586085"/>
                      <a:gd name="connsiteX18" fmla="*/ 57150 w 391068"/>
                      <a:gd name="connsiteY18" fmla="*/ 585787 h 5860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391068" h="586085">
                        <a:moveTo>
                          <a:pt x="157162" y="0"/>
                        </a:moveTo>
                        <a:cubicBezTo>
                          <a:pt x="250329" y="155275"/>
                          <a:pt x="131293" y="902"/>
                          <a:pt x="385762" y="85725"/>
                        </a:cubicBezTo>
                        <a:cubicBezTo>
                          <a:pt x="400049" y="90487"/>
                          <a:pt x="382124" y="117938"/>
                          <a:pt x="371475" y="128587"/>
                        </a:cubicBezTo>
                        <a:cubicBezTo>
                          <a:pt x="360826" y="139236"/>
                          <a:pt x="343521" y="140745"/>
                          <a:pt x="328612" y="142875"/>
                        </a:cubicBezTo>
                        <a:cubicBezTo>
                          <a:pt x="276537" y="150314"/>
                          <a:pt x="223837" y="152400"/>
                          <a:pt x="171450" y="157162"/>
                        </a:cubicBezTo>
                        <a:cubicBezTo>
                          <a:pt x="190500" y="161925"/>
                          <a:pt x="209719" y="166055"/>
                          <a:pt x="228600" y="171450"/>
                        </a:cubicBezTo>
                        <a:cubicBezTo>
                          <a:pt x="243081" y="175587"/>
                          <a:pt x="284932" y="179002"/>
                          <a:pt x="271462" y="185737"/>
                        </a:cubicBezTo>
                        <a:cubicBezTo>
                          <a:pt x="241341" y="200797"/>
                          <a:pt x="204787" y="195262"/>
                          <a:pt x="171450" y="200025"/>
                        </a:cubicBezTo>
                        <a:cubicBezTo>
                          <a:pt x="157162" y="204787"/>
                          <a:pt x="143068" y="210175"/>
                          <a:pt x="128587" y="214312"/>
                        </a:cubicBezTo>
                        <a:cubicBezTo>
                          <a:pt x="81496" y="227767"/>
                          <a:pt x="49118" y="233064"/>
                          <a:pt x="0" y="242887"/>
                        </a:cubicBezTo>
                        <a:cubicBezTo>
                          <a:pt x="14287" y="247650"/>
                          <a:pt x="28160" y="253908"/>
                          <a:pt x="42862" y="257175"/>
                        </a:cubicBezTo>
                        <a:cubicBezTo>
                          <a:pt x="71141" y="263459"/>
                          <a:pt x="102115" y="259697"/>
                          <a:pt x="128587" y="271462"/>
                        </a:cubicBezTo>
                        <a:cubicBezTo>
                          <a:pt x="154641" y="283042"/>
                          <a:pt x="184844" y="334416"/>
                          <a:pt x="200025" y="357187"/>
                        </a:cubicBezTo>
                        <a:cubicBezTo>
                          <a:pt x="185737" y="361950"/>
                          <a:pt x="172047" y="369185"/>
                          <a:pt x="157162" y="371475"/>
                        </a:cubicBezTo>
                        <a:cubicBezTo>
                          <a:pt x="109856" y="378753"/>
                          <a:pt x="54111" y="359213"/>
                          <a:pt x="14287" y="385762"/>
                        </a:cubicBezTo>
                        <a:cubicBezTo>
                          <a:pt x="-5919" y="399233"/>
                          <a:pt x="20048" y="434462"/>
                          <a:pt x="28575" y="457200"/>
                        </a:cubicBezTo>
                        <a:cubicBezTo>
                          <a:pt x="47039" y="506438"/>
                          <a:pt x="57055" y="500030"/>
                          <a:pt x="100012" y="514350"/>
                        </a:cubicBezTo>
                        <a:cubicBezTo>
                          <a:pt x="109537" y="528637"/>
                          <a:pt x="131954" y="540374"/>
                          <a:pt x="128587" y="557212"/>
                        </a:cubicBezTo>
                        <a:cubicBezTo>
                          <a:pt x="121815" y="591071"/>
                          <a:pt x="78481" y="585787"/>
                          <a:pt x="57150" y="585787"/>
                        </a:cubicBezTo>
                      </a:path>
                    </a:pathLst>
                  </a:custGeom>
                  <a:noFill/>
                  <a:ln w="25400" cap="flat" cmpd="sng" algn="ctr">
                    <a:solidFill>
                      <a:schemeClr val="bg2">
                        <a:lumMod val="60000"/>
                        <a:lumOff val="4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algn="ctr" eaLnBrk="1" hangingPunct="1">
                      <a:defRPr/>
                    </a:pPr>
                    <a:endParaRPr lang="es-ES" sz="3201"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endParaRPr>
                  </a:p>
                </p:txBody>
              </p:sp>
              <p:sp>
                <p:nvSpPr>
                  <p:cNvPr id="237" name="117 Forma libre"/>
                  <p:cNvSpPr/>
                  <p:nvPr/>
                </p:nvSpPr>
                <p:spPr bwMode="auto">
                  <a:xfrm>
                    <a:off x="6569226" y="4149843"/>
                    <a:ext cx="396547" cy="582849"/>
                  </a:xfrm>
                  <a:custGeom>
                    <a:avLst/>
                    <a:gdLst>
                      <a:gd name="connsiteX0" fmla="*/ 157162 w 391068"/>
                      <a:gd name="connsiteY0" fmla="*/ 0 h 586085"/>
                      <a:gd name="connsiteX1" fmla="*/ 385762 w 391068"/>
                      <a:gd name="connsiteY1" fmla="*/ 85725 h 586085"/>
                      <a:gd name="connsiteX2" fmla="*/ 371475 w 391068"/>
                      <a:gd name="connsiteY2" fmla="*/ 128587 h 586085"/>
                      <a:gd name="connsiteX3" fmla="*/ 328612 w 391068"/>
                      <a:gd name="connsiteY3" fmla="*/ 142875 h 586085"/>
                      <a:gd name="connsiteX4" fmla="*/ 171450 w 391068"/>
                      <a:gd name="connsiteY4" fmla="*/ 157162 h 586085"/>
                      <a:gd name="connsiteX5" fmla="*/ 228600 w 391068"/>
                      <a:gd name="connsiteY5" fmla="*/ 171450 h 586085"/>
                      <a:gd name="connsiteX6" fmla="*/ 271462 w 391068"/>
                      <a:gd name="connsiteY6" fmla="*/ 185737 h 586085"/>
                      <a:gd name="connsiteX7" fmla="*/ 171450 w 391068"/>
                      <a:gd name="connsiteY7" fmla="*/ 200025 h 586085"/>
                      <a:gd name="connsiteX8" fmla="*/ 128587 w 391068"/>
                      <a:gd name="connsiteY8" fmla="*/ 214312 h 586085"/>
                      <a:gd name="connsiteX9" fmla="*/ 0 w 391068"/>
                      <a:gd name="connsiteY9" fmla="*/ 242887 h 586085"/>
                      <a:gd name="connsiteX10" fmla="*/ 42862 w 391068"/>
                      <a:gd name="connsiteY10" fmla="*/ 257175 h 586085"/>
                      <a:gd name="connsiteX11" fmla="*/ 128587 w 391068"/>
                      <a:gd name="connsiteY11" fmla="*/ 271462 h 586085"/>
                      <a:gd name="connsiteX12" fmla="*/ 200025 w 391068"/>
                      <a:gd name="connsiteY12" fmla="*/ 357187 h 586085"/>
                      <a:gd name="connsiteX13" fmla="*/ 157162 w 391068"/>
                      <a:gd name="connsiteY13" fmla="*/ 371475 h 586085"/>
                      <a:gd name="connsiteX14" fmla="*/ 14287 w 391068"/>
                      <a:gd name="connsiteY14" fmla="*/ 385762 h 586085"/>
                      <a:gd name="connsiteX15" fmla="*/ 28575 w 391068"/>
                      <a:gd name="connsiteY15" fmla="*/ 457200 h 586085"/>
                      <a:gd name="connsiteX16" fmla="*/ 100012 w 391068"/>
                      <a:gd name="connsiteY16" fmla="*/ 514350 h 586085"/>
                      <a:gd name="connsiteX17" fmla="*/ 128587 w 391068"/>
                      <a:gd name="connsiteY17" fmla="*/ 557212 h 586085"/>
                      <a:gd name="connsiteX18" fmla="*/ 57150 w 391068"/>
                      <a:gd name="connsiteY18" fmla="*/ 585787 h 5860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391068" h="586085">
                        <a:moveTo>
                          <a:pt x="157162" y="0"/>
                        </a:moveTo>
                        <a:cubicBezTo>
                          <a:pt x="250329" y="155275"/>
                          <a:pt x="131293" y="902"/>
                          <a:pt x="385762" y="85725"/>
                        </a:cubicBezTo>
                        <a:cubicBezTo>
                          <a:pt x="400049" y="90487"/>
                          <a:pt x="382124" y="117938"/>
                          <a:pt x="371475" y="128587"/>
                        </a:cubicBezTo>
                        <a:cubicBezTo>
                          <a:pt x="360826" y="139236"/>
                          <a:pt x="343521" y="140745"/>
                          <a:pt x="328612" y="142875"/>
                        </a:cubicBezTo>
                        <a:cubicBezTo>
                          <a:pt x="276537" y="150314"/>
                          <a:pt x="223837" y="152400"/>
                          <a:pt x="171450" y="157162"/>
                        </a:cubicBezTo>
                        <a:cubicBezTo>
                          <a:pt x="190500" y="161925"/>
                          <a:pt x="209719" y="166055"/>
                          <a:pt x="228600" y="171450"/>
                        </a:cubicBezTo>
                        <a:cubicBezTo>
                          <a:pt x="243081" y="175587"/>
                          <a:pt x="284932" y="179002"/>
                          <a:pt x="271462" y="185737"/>
                        </a:cubicBezTo>
                        <a:cubicBezTo>
                          <a:pt x="241341" y="200797"/>
                          <a:pt x="204787" y="195262"/>
                          <a:pt x="171450" y="200025"/>
                        </a:cubicBezTo>
                        <a:cubicBezTo>
                          <a:pt x="157162" y="204787"/>
                          <a:pt x="143068" y="210175"/>
                          <a:pt x="128587" y="214312"/>
                        </a:cubicBezTo>
                        <a:cubicBezTo>
                          <a:pt x="81496" y="227767"/>
                          <a:pt x="49118" y="233064"/>
                          <a:pt x="0" y="242887"/>
                        </a:cubicBezTo>
                        <a:cubicBezTo>
                          <a:pt x="14287" y="247650"/>
                          <a:pt x="28160" y="253908"/>
                          <a:pt x="42862" y="257175"/>
                        </a:cubicBezTo>
                        <a:cubicBezTo>
                          <a:pt x="71141" y="263459"/>
                          <a:pt x="102115" y="259697"/>
                          <a:pt x="128587" y="271462"/>
                        </a:cubicBezTo>
                        <a:cubicBezTo>
                          <a:pt x="154641" y="283042"/>
                          <a:pt x="184844" y="334416"/>
                          <a:pt x="200025" y="357187"/>
                        </a:cubicBezTo>
                        <a:cubicBezTo>
                          <a:pt x="185737" y="361950"/>
                          <a:pt x="172047" y="369185"/>
                          <a:pt x="157162" y="371475"/>
                        </a:cubicBezTo>
                        <a:cubicBezTo>
                          <a:pt x="109856" y="378753"/>
                          <a:pt x="54111" y="359213"/>
                          <a:pt x="14287" y="385762"/>
                        </a:cubicBezTo>
                        <a:cubicBezTo>
                          <a:pt x="-5919" y="399233"/>
                          <a:pt x="20048" y="434462"/>
                          <a:pt x="28575" y="457200"/>
                        </a:cubicBezTo>
                        <a:cubicBezTo>
                          <a:pt x="47039" y="506438"/>
                          <a:pt x="57055" y="500030"/>
                          <a:pt x="100012" y="514350"/>
                        </a:cubicBezTo>
                        <a:cubicBezTo>
                          <a:pt x="109537" y="528637"/>
                          <a:pt x="131954" y="540374"/>
                          <a:pt x="128587" y="557212"/>
                        </a:cubicBezTo>
                        <a:cubicBezTo>
                          <a:pt x="121815" y="591071"/>
                          <a:pt x="78481" y="585787"/>
                          <a:pt x="57150" y="585787"/>
                        </a:cubicBezTo>
                      </a:path>
                    </a:pathLst>
                  </a:custGeom>
                  <a:noFill/>
                  <a:ln w="25400" cap="flat" cmpd="sng" algn="ctr">
                    <a:solidFill>
                      <a:schemeClr val="bg2">
                        <a:lumMod val="60000"/>
                        <a:lumOff val="4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algn="ctr" eaLnBrk="1" hangingPunct="1">
                      <a:defRPr/>
                    </a:pPr>
                    <a:endParaRPr lang="es-ES" sz="3201"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endParaRPr>
                  </a:p>
                </p:txBody>
              </p:sp>
              <p:sp>
                <p:nvSpPr>
                  <p:cNvPr id="238" name="119 Forma libre"/>
                  <p:cNvSpPr/>
                  <p:nvPr/>
                </p:nvSpPr>
                <p:spPr bwMode="auto">
                  <a:xfrm rot="14091739">
                    <a:off x="6632357" y="2971451"/>
                    <a:ext cx="396110" cy="594816"/>
                  </a:xfrm>
                  <a:custGeom>
                    <a:avLst/>
                    <a:gdLst>
                      <a:gd name="connsiteX0" fmla="*/ 157162 w 391068"/>
                      <a:gd name="connsiteY0" fmla="*/ 0 h 586085"/>
                      <a:gd name="connsiteX1" fmla="*/ 385762 w 391068"/>
                      <a:gd name="connsiteY1" fmla="*/ 85725 h 586085"/>
                      <a:gd name="connsiteX2" fmla="*/ 371475 w 391068"/>
                      <a:gd name="connsiteY2" fmla="*/ 128587 h 586085"/>
                      <a:gd name="connsiteX3" fmla="*/ 328612 w 391068"/>
                      <a:gd name="connsiteY3" fmla="*/ 142875 h 586085"/>
                      <a:gd name="connsiteX4" fmla="*/ 171450 w 391068"/>
                      <a:gd name="connsiteY4" fmla="*/ 157162 h 586085"/>
                      <a:gd name="connsiteX5" fmla="*/ 228600 w 391068"/>
                      <a:gd name="connsiteY5" fmla="*/ 171450 h 586085"/>
                      <a:gd name="connsiteX6" fmla="*/ 271462 w 391068"/>
                      <a:gd name="connsiteY6" fmla="*/ 185737 h 586085"/>
                      <a:gd name="connsiteX7" fmla="*/ 171450 w 391068"/>
                      <a:gd name="connsiteY7" fmla="*/ 200025 h 586085"/>
                      <a:gd name="connsiteX8" fmla="*/ 128587 w 391068"/>
                      <a:gd name="connsiteY8" fmla="*/ 214312 h 586085"/>
                      <a:gd name="connsiteX9" fmla="*/ 0 w 391068"/>
                      <a:gd name="connsiteY9" fmla="*/ 242887 h 586085"/>
                      <a:gd name="connsiteX10" fmla="*/ 42862 w 391068"/>
                      <a:gd name="connsiteY10" fmla="*/ 257175 h 586085"/>
                      <a:gd name="connsiteX11" fmla="*/ 128587 w 391068"/>
                      <a:gd name="connsiteY11" fmla="*/ 271462 h 586085"/>
                      <a:gd name="connsiteX12" fmla="*/ 200025 w 391068"/>
                      <a:gd name="connsiteY12" fmla="*/ 357187 h 586085"/>
                      <a:gd name="connsiteX13" fmla="*/ 157162 w 391068"/>
                      <a:gd name="connsiteY13" fmla="*/ 371475 h 586085"/>
                      <a:gd name="connsiteX14" fmla="*/ 14287 w 391068"/>
                      <a:gd name="connsiteY14" fmla="*/ 385762 h 586085"/>
                      <a:gd name="connsiteX15" fmla="*/ 28575 w 391068"/>
                      <a:gd name="connsiteY15" fmla="*/ 457200 h 586085"/>
                      <a:gd name="connsiteX16" fmla="*/ 100012 w 391068"/>
                      <a:gd name="connsiteY16" fmla="*/ 514350 h 586085"/>
                      <a:gd name="connsiteX17" fmla="*/ 128587 w 391068"/>
                      <a:gd name="connsiteY17" fmla="*/ 557212 h 586085"/>
                      <a:gd name="connsiteX18" fmla="*/ 57150 w 391068"/>
                      <a:gd name="connsiteY18" fmla="*/ 585787 h 5860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391068" h="586085">
                        <a:moveTo>
                          <a:pt x="157162" y="0"/>
                        </a:moveTo>
                        <a:cubicBezTo>
                          <a:pt x="250329" y="155275"/>
                          <a:pt x="131293" y="902"/>
                          <a:pt x="385762" y="85725"/>
                        </a:cubicBezTo>
                        <a:cubicBezTo>
                          <a:pt x="400049" y="90487"/>
                          <a:pt x="382124" y="117938"/>
                          <a:pt x="371475" y="128587"/>
                        </a:cubicBezTo>
                        <a:cubicBezTo>
                          <a:pt x="360826" y="139236"/>
                          <a:pt x="343521" y="140745"/>
                          <a:pt x="328612" y="142875"/>
                        </a:cubicBezTo>
                        <a:cubicBezTo>
                          <a:pt x="276537" y="150314"/>
                          <a:pt x="223837" y="152400"/>
                          <a:pt x="171450" y="157162"/>
                        </a:cubicBezTo>
                        <a:cubicBezTo>
                          <a:pt x="190500" y="161925"/>
                          <a:pt x="209719" y="166055"/>
                          <a:pt x="228600" y="171450"/>
                        </a:cubicBezTo>
                        <a:cubicBezTo>
                          <a:pt x="243081" y="175587"/>
                          <a:pt x="284932" y="179002"/>
                          <a:pt x="271462" y="185737"/>
                        </a:cubicBezTo>
                        <a:cubicBezTo>
                          <a:pt x="241341" y="200797"/>
                          <a:pt x="204787" y="195262"/>
                          <a:pt x="171450" y="200025"/>
                        </a:cubicBezTo>
                        <a:cubicBezTo>
                          <a:pt x="157162" y="204787"/>
                          <a:pt x="143068" y="210175"/>
                          <a:pt x="128587" y="214312"/>
                        </a:cubicBezTo>
                        <a:cubicBezTo>
                          <a:pt x="81496" y="227767"/>
                          <a:pt x="49118" y="233064"/>
                          <a:pt x="0" y="242887"/>
                        </a:cubicBezTo>
                        <a:cubicBezTo>
                          <a:pt x="14287" y="247650"/>
                          <a:pt x="28160" y="253908"/>
                          <a:pt x="42862" y="257175"/>
                        </a:cubicBezTo>
                        <a:cubicBezTo>
                          <a:pt x="71141" y="263459"/>
                          <a:pt x="102115" y="259697"/>
                          <a:pt x="128587" y="271462"/>
                        </a:cubicBezTo>
                        <a:cubicBezTo>
                          <a:pt x="154641" y="283042"/>
                          <a:pt x="184844" y="334416"/>
                          <a:pt x="200025" y="357187"/>
                        </a:cubicBezTo>
                        <a:cubicBezTo>
                          <a:pt x="185737" y="361950"/>
                          <a:pt x="172047" y="369185"/>
                          <a:pt x="157162" y="371475"/>
                        </a:cubicBezTo>
                        <a:cubicBezTo>
                          <a:pt x="109856" y="378753"/>
                          <a:pt x="54111" y="359213"/>
                          <a:pt x="14287" y="385762"/>
                        </a:cubicBezTo>
                        <a:cubicBezTo>
                          <a:pt x="-5919" y="399233"/>
                          <a:pt x="20048" y="434462"/>
                          <a:pt x="28575" y="457200"/>
                        </a:cubicBezTo>
                        <a:cubicBezTo>
                          <a:pt x="47039" y="506438"/>
                          <a:pt x="57055" y="500030"/>
                          <a:pt x="100012" y="514350"/>
                        </a:cubicBezTo>
                        <a:cubicBezTo>
                          <a:pt x="109537" y="528637"/>
                          <a:pt x="131954" y="540374"/>
                          <a:pt x="128587" y="557212"/>
                        </a:cubicBezTo>
                        <a:cubicBezTo>
                          <a:pt x="121815" y="591071"/>
                          <a:pt x="78481" y="585787"/>
                          <a:pt x="57150" y="585787"/>
                        </a:cubicBezTo>
                      </a:path>
                    </a:pathLst>
                  </a:custGeom>
                  <a:noFill/>
                  <a:ln w="25400" cap="flat" cmpd="sng" algn="ctr">
                    <a:solidFill>
                      <a:schemeClr val="bg2">
                        <a:lumMod val="60000"/>
                        <a:lumOff val="4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algn="ctr" eaLnBrk="1" hangingPunct="1">
                      <a:defRPr/>
                    </a:pPr>
                    <a:endParaRPr lang="es-ES" sz="3201"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endParaRPr>
                  </a:p>
                </p:txBody>
              </p:sp>
              <p:sp>
                <p:nvSpPr>
                  <p:cNvPr id="239" name="121 Forma libre"/>
                  <p:cNvSpPr/>
                  <p:nvPr/>
                </p:nvSpPr>
                <p:spPr bwMode="auto">
                  <a:xfrm>
                    <a:off x="6820008" y="2511210"/>
                    <a:ext cx="383325" cy="582849"/>
                  </a:xfrm>
                  <a:custGeom>
                    <a:avLst/>
                    <a:gdLst>
                      <a:gd name="connsiteX0" fmla="*/ 157162 w 391068"/>
                      <a:gd name="connsiteY0" fmla="*/ 0 h 586085"/>
                      <a:gd name="connsiteX1" fmla="*/ 385762 w 391068"/>
                      <a:gd name="connsiteY1" fmla="*/ 85725 h 586085"/>
                      <a:gd name="connsiteX2" fmla="*/ 371475 w 391068"/>
                      <a:gd name="connsiteY2" fmla="*/ 128587 h 586085"/>
                      <a:gd name="connsiteX3" fmla="*/ 328612 w 391068"/>
                      <a:gd name="connsiteY3" fmla="*/ 142875 h 586085"/>
                      <a:gd name="connsiteX4" fmla="*/ 171450 w 391068"/>
                      <a:gd name="connsiteY4" fmla="*/ 157162 h 586085"/>
                      <a:gd name="connsiteX5" fmla="*/ 228600 w 391068"/>
                      <a:gd name="connsiteY5" fmla="*/ 171450 h 586085"/>
                      <a:gd name="connsiteX6" fmla="*/ 271462 w 391068"/>
                      <a:gd name="connsiteY6" fmla="*/ 185737 h 586085"/>
                      <a:gd name="connsiteX7" fmla="*/ 171450 w 391068"/>
                      <a:gd name="connsiteY7" fmla="*/ 200025 h 586085"/>
                      <a:gd name="connsiteX8" fmla="*/ 128587 w 391068"/>
                      <a:gd name="connsiteY8" fmla="*/ 214312 h 586085"/>
                      <a:gd name="connsiteX9" fmla="*/ 0 w 391068"/>
                      <a:gd name="connsiteY9" fmla="*/ 242887 h 586085"/>
                      <a:gd name="connsiteX10" fmla="*/ 42862 w 391068"/>
                      <a:gd name="connsiteY10" fmla="*/ 257175 h 586085"/>
                      <a:gd name="connsiteX11" fmla="*/ 128587 w 391068"/>
                      <a:gd name="connsiteY11" fmla="*/ 271462 h 586085"/>
                      <a:gd name="connsiteX12" fmla="*/ 200025 w 391068"/>
                      <a:gd name="connsiteY12" fmla="*/ 357187 h 586085"/>
                      <a:gd name="connsiteX13" fmla="*/ 157162 w 391068"/>
                      <a:gd name="connsiteY13" fmla="*/ 371475 h 586085"/>
                      <a:gd name="connsiteX14" fmla="*/ 14287 w 391068"/>
                      <a:gd name="connsiteY14" fmla="*/ 385762 h 586085"/>
                      <a:gd name="connsiteX15" fmla="*/ 28575 w 391068"/>
                      <a:gd name="connsiteY15" fmla="*/ 457200 h 586085"/>
                      <a:gd name="connsiteX16" fmla="*/ 100012 w 391068"/>
                      <a:gd name="connsiteY16" fmla="*/ 514350 h 586085"/>
                      <a:gd name="connsiteX17" fmla="*/ 128587 w 391068"/>
                      <a:gd name="connsiteY17" fmla="*/ 557212 h 586085"/>
                      <a:gd name="connsiteX18" fmla="*/ 57150 w 391068"/>
                      <a:gd name="connsiteY18" fmla="*/ 585787 h 5860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391068" h="586085">
                        <a:moveTo>
                          <a:pt x="157162" y="0"/>
                        </a:moveTo>
                        <a:cubicBezTo>
                          <a:pt x="250329" y="155275"/>
                          <a:pt x="131293" y="902"/>
                          <a:pt x="385762" y="85725"/>
                        </a:cubicBezTo>
                        <a:cubicBezTo>
                          <a:pt x="400049" y="90487"/>
                          <a:pt x="382124" y="117938"/>
                          <a:pt x="371475" y="128587"/>
                        </a:cubicBezTo>
                        <a:cubicBezTo>
                          <a:pt x="360826" y="139236"/>
                          <a:pt x="343521" y="140745"/>
                          <a:pt x="328612" y="142875"/>
                        </a:cubicBezTo>
                        <a:cubicBezTo>
                          <a:pt x="276537" y="150314"/>
                          <a:pt x="223837" y="152400"/>
                          <a:pt x="171450" y="157162"/>
                        </a:cubicBezTo>
                        <a:cubicBezTo>
                          <a:pt x="190500" y="161925"/>
                          <a:pt x="209719" y="166055"/>
                          <a:pt x="228600" y="171450"/>
                        </a:cubicBezTo>
                        <a:cubicBezTo>
                          <a:pt x="243081" y="175587"/>
                          <a:pt x="284932" y="179002"/>
                          <a:pt x="271462" y="185737"/>
                        </a:cubicBezTo>
                        <a:cubicBezTo>
                          <a:pt x="241341" y="200797"/>
                          <a:pt x="204787" y="195262"/>
                          <a:pt x="171450" y="200025"/>
                        </a:cubicBezTo>
                        <a:cubicBezTo>
                          <a:pt x="157162" y="204787"/>
                          <a:pt x="143068" y="210175"/>
                          <a:pt x="128587" y="214312"/>
                        </a:cubicBezTo>
                        <a:cubicBezTo>
                          <a:pt x="81496" y="227767"/>
                          <a:pt x="49118" y="233064"/>
                          <a:pt x="0" y="242887"/>
                        </a:cubicBezTo>
                        <a:cubicBezTo>
                          <a:pt x="14287" y="247650"/>
                          <a:pt x="28160" y="253908"/>
                          <a:pt x="42862" y="257175"/>
                        </a:cubicBezTo>
                        <a:cubicBezTo>
                          <a:pt x="71141" y="263459"/>
                          <a:pt x="102115" y="259697"/>
                          <a:pt x="128587" y="271462"/>
                        </a:cubicBezTo>
                        <a:cubicBezTo>
                          <a:pt x="154641" y="283042"/>
                          <a:pt x="184844" y="334416"/>
                          <a:pt x="200025" y="357187"/>
                        </a:cubicBezTo>
                        <a:cubicBezTo>
                          <a:pt x="185737" y="361950"/>
                          <a:pt x="172047" y="369185"/>
                          <a:pt x="157162" y="371475"/>
                        </a:cubicBezTo>
                        <a:cubicBezTo>
                          <a:pt x="109856" y="378753"/>
                          <a:pt x="54111" y="359213"/>
                          <a:pt x="14287" y="385762"/>
                        </a:cubicBezTo>
                        <a:cubicBezTo>
                          <a:pt x="-5919" y="399233"/>
                          <a:pt x="20048" y="434462"/>
                          <a:pt x="28575" y="457200"/>
                        </a:cubicBezTo>
                        <a:cubicBezTo>
                          <a:pt x="47039" y="506438"/>
                          <a:pt x="57055" y="500030"/>
                          <a:pt x="100012" y="514350"/>
                        </a:cubicBezTo>
                        <a:cubicBezTo>
                          <a:pt x="109537" y="528637"/>
                          <a:pt x="131954" y="540374"/>
                          <a:pt x="128587" y="557212"/>
                        </a:cubicBezTo>
                        <a:cubicBezTo>
                          <a:pt x="121815" y="591071"/>
                          <a:pt x="78481" y="585787"/>
                          <a:pt x="57150" y="585787"/>
                        </a:cubicBezTo>
                      </a:path>
                    </a:pathLst>
                  </a:custGeom>
                  <a:noFill/>
                  <a:ln w="25400" cap="flat" cmpd="sng" algn="ctr">
                    <a:solidFill>
                      <a:schemeClr val="bg2">
                        <a:lumMod val="60000"/>
                        <a:lumOff val="4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algn="ctr" eaLnBrk="1" hangingPunct="1">
                      <a:defRPr/>
                    </a:pPr>
                    <a:endParaRPr lang="es-ES" sz="3201"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endParaRPr>
                  </a:p>
                </p:txBody>
              </p:sp>
              <p:sp>
                <p:nvSpPr>
                  <p:cNvPr id="240" name="122 Forma libre"/>
                  <p:cNvSpPr/>
                  <p:nvPr/>
                </p:nvSpPr>
                <p:spPr bwMode="auto">
                  <a:xfrm>
                    <a:off x="5972206" y="4694257"/>
                    <a:ext cx="396547" cy="582849"/>
                  </a:xfrm>
                  <a:custGeom>
                    <a:avLst/>
                    <a:gdLst>
                      <a:gd name="connsiteX0" fmla="*/ 157162 w 391068"/>
                      <a:gd name="connsiteY0" fmla="*/ 0 h 586085"/>
                      <a:gd name="connsiteX1" fmla="*/ 385762 w 391068"/>
                      <a:gd name="connsiteY1" fmla="*/ 85725 h 586085"/>
                      <a:gd name="connsiteX2" fmla="*/ 371475 w 391068"/>
                      <a:gd name="connsiteY2" fmla="*/ 128587 h 586085"/>
                      <a:gd name="connsiteX3" fmla="*/ 328612 w 391068"/>
                      <a:gd name="connsiteY3" fmla="*/ 142875 h 586085"/>
                      <a:gd name="connsiteX4" fmla="*/ 171450 w 391068"/>
                      <a:gd name="connsiteY4" fmla="*/ 157162 h 586085"/>
                      <a:gd name="connsiteX5" fmla="*/ 228600 w 391068"/>
                      <a:gd name="connsiteY5" fmla="*/ 171450 h 586085"/>
                      <a:gd name="connsiteX6" fmla="*/ 271462 w 391068"/>
                      <a:gd name="connsiteY6" fmla="*/ 185737 h 586085"/>
                      <a:gd name="connsiteX7" fmla="*/ 171450 w 391068"/>
                      <a:gd name="connsiteY7" fmla="*/ 200025 h 586085"/>
                      <a:gd name="connsiteX8" fmla="*/ 128587 w 391068"/>
                      <a:gd name="connsiteY8" fmla="*/ 214312 h 586085"/>
                      <a:gd name="connsiteX9" fmla="*/ 0 w 391068"/>
                      <a:gd name="connsiteY9" fmla="*/ 242887 h 586085"/>
                      <a:gd name="connsiteX10" fmla="*/ 42862 w 391068"/>
                      <a:gd name="connsiteY10" fmla="*/ 257175 h 586085"/>
                      <a:gd name="connsiteX11" fmla="*/ 128587 w 391068"/>
                      <a:gd name="connsiteY11" fmla="*/ 271462 h 586085"/>
                      <a:gd name="connsiteX12" fmla="*/ 200025 w 391068"/>
                      <a:gd name="connsiteY12" fmla="*/ 357187 h 586085"/>
                      <a:gd name="connsiteX13" fmla="*/ 157162 w 391068"/>
                      <a:gd name="connsiteY13" fmla="*/ 371475 h 586085"/>
                      <a:gd name="connsiteX14" fmla="*/ 14287 w 391068"/>
                      <a:gd name="connsiteY14" fmla="*/ 385762 h 586085"/>
                      <a:gd name="connsiteX15" fmla="*/ 28575 w 391068"/>
                      <a:gd name="connsiteY15" fmla="*/ 457200 h 586085"/>
                      <a:gd name="connsiteX16" fmla="*/ 100012 w 391068"/>
                      <a:gd name="connsiteY16" fmla="*/ 514350 h 586085"/>
                      <a:gd name="connsiteX17" fmla="*/ 128587 w 391068"/>
                      <a:gd name="connsiteY17" fmla="*/ 557212 h 586085"/>
                      <a:gd name="connsiteX18" fmla="*/ 57150 w 391068"/>
                      <a:gd name="connsiteY18" fmla="*/ 585787 h 5860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391068" h="586085">
                        <a:moveTo>
                          <a:pt x="157162" y="0"/>
                        </a:moveTo>
                        <a:cubicBezTo>
                          <a:pt x="250329" y="155275"/>
                          <a:pt x="131293" y="902"/>
                          <a:pt x="385762" y="85725"/>
                        </a:cubicBezTo>
                        <a:cubicBezTo>
                          <a:pt x="400049" y="90487"/>
                          <a:pt x="382124" y="117938"/>
                          <a:pt x="371475" y="128587"/>
                        </a:cubicBezTo>
                        <a:cubicBezTo>
                          <a:pt x="360826" y="139236"/>
                          <a:pt x="343521" y="140745"/>
                          <a:pt x="328612" y="142875"/>
                        </a:cubicBezTo>
                        <a:cubicBezTo>
                          <a:pt x="276537" y="150314"/>
                          <a:pt x="223837" y="152400"/>
                          <a:pt x="171450" y="157162"/>
                        </a:cubicBezTo>
                        <a:cubicBezTo>
                          <a:pt x="190500" y="161925"/>
                          <a:pt x="209719" y="166055"/>
                          <a:pt x="228600" y="171450"/>
                        </a:cubicBezTo>
                        <a:cubicBezTo>
                          <a:pt x="243081" y="175587"/>
                          <a:pt x="284932" y="179002"/>
                          <a:pt x="271462" y="185737"/>
                        </a:cubicBezTo>
                        <a:cubicBezTo>
                          <a:pt x="241341" y="200797"/>
                          <a:pt x="204787" y="195262"/>
                          <a:pt x="171450" y="200025"/>
                        </a:cubicBezTo>
                        <a:cubicBezTo>
                          <a:pt x="157162" y="204787"/>
                          <a:pt x="143068" y="210175"/>
                          <a:pt x="128587" y="214312"/>
                        </a:cubicBezTo>
                        <a:cubicBezTo>
                          <a:pt x="81496" y="227767"/>
                          <a:pt x="49118" y="233064"/>
                          <a:pt x="0" y="242887"/>
                        </a:cubicBezTo>
                        <a:cubicBezTo>
                          <a:pt x="14287" y="247650"/>
                          <a:pt x="28160" y="253908"/>
                          <a:pt x="42862" y="257175"/>
                        </a:cubicBezTo>
                        <a:cubicBezTo>
                          <a:pt x="71141" y="263459"/>
                          <a:pt x="102115" y="259697"/>
                          <a:pt x="128587" y="271462"/>
                        </a:cubicBezTo>
                        <a:cubicBezTo>
                          <a:pt x="154641" y="283042"/>
                          <a:pt x="184844" y="334416"/>
                          <a:pt x="200025" y="357187"/>
                        </a:cubicBezTo>
                        <a:cubicBezTo>
                          <a:pt x="185737" y="361950"/>
                          <a:pt x="172047" y="369185"/>
                          <a:pt x="157162" y="371475"/>
                        </a:cubicBezTo>
                        <a:cubicBezTo>
                          <a:pt x="109856" y="378753"/>
                          <a:pt x="54111" y="359213"/>
                          <a:pt x="14287" y="385762"/>
                        </a:cubicBezTo>
                        <a:cubicBezTo>
                          <a:pt x="-5919" y="399233"/>
                          <a:pt x="20048" y="434462"/>
                          <a:pt x="28575" y="457200"/>
                        </a:cubicBezTo>
                        <a:cubicBezTo>
                          <a:pt x="47039" y="506438"/>
                          <a:pt x="57055" y="500030"/>
                          <a:pt x="100012" y="514350"/>
                        </a:cubicBezTo>
                        <a:cubicBezTo>
                          <a:pt x="109537" y="528637"/>
                          <a:pt x="131954" y="540374"/>
                          <a:pt x="128587" y="557212"/>
                        </a:cubicBezTo>
                        <a:cubicBezTo>
                          <a:pt x="121815" y="591071"/>
                          <a:pt x="78481" y="585787"/>
                          <a:pt x="57150" y="585787"/>
                        </a:cubicBezTo>
                      </a:path>
                    </a:pathLst>
                  </a:custGeom>
                  <a:noFill/>
                  <a:ln w="25400" cap="flat" cmpd="sng" algn="ctr">
                    <a:solidFill>
                      <a:schemeClr val="bg2">
                        <a:lumMod val="60000"/>
                        <a:lumOff val="4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algn="ctr" eaLnBrk="1" hangingPunct="1">
                      <a:defRPr/>
                    </a:pPr>
                    <a:endParaRPr lang="es-ES" sz="3201"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endParaRPr>
                  </a:p>
                </p:txBody>
              </p:sp>
              <p:sp>
                <p:nvSpPr>
                  <p:cNvPr id="241" name="123 Forma libre"/>
                  <p:cNvSpPr/>
                  <p:nvPr/>
                </p:nvSpPr>
                <p:spPr bwMode="auto">
                  <a:xfrm>
                    <a:off x="4934067" y="4959752"/>
                    <a:ext cx="1586188" cy="656410"/>
                  </a:xfrm>
                  <a:custGeom>
                    <a:avLst/>
                    <a:gdLst>
                      <a:gd name="connsiteX0" fmla="*/ 157162 w 391068"/>
                      <a:gd name="connsiteY0" fmla="*/ 0 h 586085"/>
                      <a:gd name="connsiteX1" fmla="*/ 385762 w 391068"/>
                      <a:gd name="connsiteY1" fmla="*/ 85725 h 586085"/>
                      <a:gd name="connsiteX2" fmla="*/ 371475 w 391068"/>
                      <a:gd name="connsiteY2" fmla="*/ 128587 h 586085"/>
                      <a:gd name="connsiteX3" fmla="*/ 328612 w 391068"/>
                      <a:gd name="connsiteY3" fmla="*/ 142875 h 586085"/>
                      <a:gd name="connsiteX4" fmla="*/ 171450 w 391068"/>
                      <a:gd name="connsiteY4" fmla="*/ 157162 h 586085"/>
                      <a:gd name="connsiteX5" fmla="*/ 228600 w 391068"/>
                      <a:gd name="connsiteY5" fmla="*/ 171450 h 586085"/>
                      <a:gd name="connsiteX6" fmla="*/ 271462 w 391068"/>
                      <a:gd name="connsiteY6" fmla="*/ 185737 h 586085"/>
                      <a:gd name="connsiteX7" fmla="*/ 171450 w 391068"/>
                      <a:gd name="connsiteY7" fmla="*/ 200025 h 586085"/>
                      <a:gd name="connsiteX8" fmla="*/ 128587 w 391068"/>
                      <a:gd name="connsiteY8" fmla="*/ 214312 h 586085"/>
                      <a:gd name="connsiteX9" fmla="*/ 0 w 391068"/>
                      <a:gd name="connsiteY9" fmla="*/ 242887 h 586085"/>
                      <a:gd name="connsiteX10" fmla="*/ 42862 w 391068"/>
                      <a:gd name="connsiteY10" fmla="*/ 257175 h 586085"/>
                      <a:gd name="connsiteX11" fmla="*/ 128587 w 391068"/>
                      <a:gd name="connsiteY11" fmla="*/ 271462 h 586085"/>
                      <a:gd name="connsiteX12" fmla="*/ 200025 w 391068"/>
                      <a:gd name="connsiteY12" fmla="*/ 357187 h 586085"/>
                      <a:gd name="connsiteX13" fmla="*/ 157162 w 391068"/>
                      <a:gd name="connsiteY13" fmla="*/ 371475 h 586085"/>
                      <a:gd name="connsiteX14" fmla="*/ 14287 w 391068"/>
                      <a:gd name="connsiteY14" fmla="*/ 385762 h 586085"/>
                      <a:gd name="connsiteX15" fmla="*/ 28575 w 391068"/>
                      <a:gd name="connsiteY15" fmla="*/ 457200 h 586085"/>
                      <a:gd name="connsiteX16" fmla="*/ 100012 w 391068"/>
                      <a:gd name="connsiteY16" fmla="*/ 514350 h 586085"/>
                      <a:gd name="connsiteX17" fmla="*/ 128587 w 391068"/>
                      <a:gd name="connsiteY17" fmla="*/ 557212 h 586085"/>
                      <a:gd name="connsiteX18" fmla="*/ 57150 w 391068"/>
                      <a:gd name="connsiteY18" fmla="*/ 585787 h 5860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391068" h="586085">
                        <a:moveTo>
                          <a:pt x="157162" y="0"/>
                        </a:moveTo>
                        <a:cubicBezTo>
                          <a:pt x="250329" y="155275"/>
                          <a:pt x="131293" y="902"/>
                          <a:pt x="385762" y="85725"/>
                        </a:cubicBezTo>
                        <a:cubicBezTo>
                          <a:pt x="400049" y="90487"/>
                          <a:pt x="382124" y="117938"/>
                          <a:pt x="371475" y="128587"/>
                        </a:cubicBezTo>
                        <a:cubicBezTo>
                          <a:pt x="360826" y="139236"/>
                          <a:pt x="343521" y="140745"/>
                          <a:pt x="328612" y="142875"/>
                        </a:cubicBezTo>
                        <a:cubicBezTo>
                          <a:pt x="276537" y="150314"/>
                          <a:pt x="223837" y="152400"/>
                          <a:pt x="171450" y="157162"/>
                        </a:cubicBezTo>
                        <a:cubicBezTo>
                          <a:pt x="190500" y="161925"/>
                          <a:pt x="209719" y="166055"/>
                          <a:pt x="228600" y="171450"/>
                        </a:cubicBezTo>
                        <a:cubicBezTo>
                          <a:pt x="243081" y="175587"/>
                          <a:pt x="284932" y="179002"/>
                          <a:pt x="271462" y="185737"/>
                        </a:cubicBezTo>
                        <a:cubicBezTo>
                          <a:pt x="241341" y="200797"/>
                          <a:pt x="204787" y="195262"/>
                          <a:pt x="171450" y="200025"/>
                        </a:cubicBezTo>
                        <a:cubicBezTo>
                          <a:pt x="157162" y="204787"/>
                          <a:pt x="143068" y="210175"/>
                          <a:pt x="128587" y="214312"/>
                        </a:cubicBezTo>
                        <a:cubicBezTo>
                          <a:pt x="81496" y="227767"/>
                          <a:pt x="49118" y="233064"/>
                          <a:pt x="0" y="242887"/>
                        </a:cubicBezTo>
                        <a:cubicBezTo>
                          <a:pt x="14287" y="247650"/>
                          <a:pt x="28160" y="253908"/>
                          <a:pt x="42862" y="257175"/>
                        </a:cubicBezTo>
                        <a:cubicBezTo>
                          <a:pt x="71141" y="263459"/>
                          <a:pt x="102115" y="259697"/>
                          <a:pt x="128587" y="271462"/>
                        </a:cubicBezTo>
                        <a:cubicBezTo>
                          <a:pt x="154641" y="283042"/>
                          <a:pt x="184844" y="334416"/>
                          <a:pt x="200025" y="357187"/>
                        </a:cubicBezTo>
                        <a:cubicBezTo>
                          <a:pt x="185737" y="361950"/>
                          <a:pt x="172047" y="369185"/>
                          <a:pt x="157162" y="371475"/>
                        </a:cubicBezTo>
                        <a:cubicBezTo>
                          <a:pt x="109856" y="378753"/>
                          <a:pt x="54111" y="359213"/>
                          <a:pt x="14287" y="385762"/>
                        </a:cubicBezTo>
                        <a:cubicBezTo>
                          <a:pt x="-5919" y="399233"/>
                          <a:pt x="20048" y="434462"/>
                          <a:pt x="28575" y="457200"/>
                        </a:cubicBezTo>
                        <a:cubicBezTo>
                          <a:pt x="47039" y="506438"/>
                          <a:pt x="57055" y="500030"/>
                          <a:pt x="100012" y="514350"/>
                        </a:cubicBezTo>
                        <a:cubicBezTo>
                          <a:pt x="109537" y="528637"/>
                          <a:pt x="131954" y="540374"/>
                          <a:pt x="128587" y="557212"/>
                        </a:cubicBezTo>
                        <a:cubicBezTo>
                          <a:pt x="121815" y="591071"/>
                          <a:pt x="78481" y="585787"/>
                          <a:pt x="57150" y="585787"/>
                        </a:cubicBezTo>
                      </a:path>
                    </a:pathLst>
                  </a:custGeom>
                  <a:noFill/>
                  <a:ln w="25400" cap="flat" cmpd="sng" algn="ctr">
                    <a:solidFill>
                      <a:schemeClr val="bg2">
                        <a:lumMod val="60000"/>
                        <a:lumOff val="4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algn="ctr" eaLnBrk="1" hangingPunct="1">
                      <a:defRPr/>
                    </a:pPr>
                    <a:endParaRPr lang="es-ES" sz="3201"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endParaRPr>
                  </a:p>
                </p:txBody>
              </p:sp>
            </p:grpSp>
          </p:grpSp>
          <p:sp>
            <p:nvSpPr>
              <p:cNvPr id="231" name="219 Rectángulo"/>
              <p:cNvSpPr>
                <a:spLocks noChangeArrowheads="1"/>
              </p:cNvSpPr>
              <p:nvPr/>
            </p:nvSpPr>
            <p:spPr bwMode="auto">
              <a:xfrm>
                <a:off x="9179446" y="5180367"/>
                <a:ext cx="81451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s-ES_tradnl" altLang="es-ES" sz="1400" dirty="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rPr>
                  <a:t>Olive </a:t>
                </a:r>
                <a:r>
                  <a:rPr lang="es-ES_tradnl" altLang="es-ES" sz="1400" dirty="0" err="1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rPr>
                  <a:t>oil</a:t>
                </a:r>
                <a:r>
                  <a:rPr lang="es-ES_tradnl" altLang="es-ES" sz="1400" dirty="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rPr>
                  <a:t> </a:t>
                </a:r>
                <a:endParaRPr lang="es-ES" altLang="es-ES" sz="3200" dirty="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endParaRPr>
              </a:p>
            </p:txBody>
          </p:sp>
        </p:grpSp>
        <p:grpSp>
          <p:nvGrpSpPr>
            <p:cNvPr id="89" name="Grupo 18"/>
            <p:cNvGrpSpPr>
              <a:grpSpLocks/>
            </p:cNvGrpSpPr>
            <p:nvPr/>
          </p:nvGrpSpPr>
          <p:grpSpPr bwMode="auto">
            <a:xfrm>
              <a:off x="8964981" y="7015293"/>
              <a:ext cx="1210894" cy="949199"/>
              <a:chOff x="3299059" y="6740594"/>
              <a:chExt cx="1210894" cy="949925"/>
            </a:xfrm>
          </p:grpSpPr>
          <p:pic>
            <p:nvPicPr>
              <p:cNvPr id="228" name="Picture 4" descr="C:\Users\Paola\Pictures\imágenes para SEMINARIO\aaa seminario 2\anticuerpo sin texto.png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 rot="-2887226">
                <a:off x="3840602" y="7051980"/>
                <a:ext cx="641146" cy="6359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9" name="Rectangle 13"/>
              <p:cNvSpPr>
                <a:spLocks/>
              </p:cNvSpPr>
              <p:nvPr/>
            </p:nvSpPr>
            <p:spPr bwMode="auto">
              <a:xfrm>
                <a:off x="3299059" y="6740594"/>
                <a:ext cx="1210894" cy="2903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just" eaLnBrk="1" hangingPunct="1"/>
                <a:r>
                  <a:rPr lang="en-US" altLang="es-ES" sz="1600" dirty="0">
                    <a:latin typeface="Gill Sans"/>
                    <a:ea typeface="ヒラギノ角ゴ ProN W3"/>
                    <a:cs typeface="ヒラギノ角ゴ ProN W3"/>
                    <a:sym typeface="Gill Sans"/>
                  </a:rPr>
                  <a:t>Antibody </a:t>
                </a:r>
              </a:p>
            </p:txBody>
          </p:sp>
        </p:grpSp>
        <p:grpSp>
          <p:nvGrpSpPr>
            <p:cNvPr id="90" name="Grupo 2"/>
            <p:cNvGrpSpPr>
              <a:grpSpLocks/>
            </p:cNvGrpSpPr>
            <p:nvPr/>
          </p:nvGrpSpPr>
          <p:grpSpPr bwMode="auto">
            <a:xfrm>
              <a:off x="8604248" y="4478335"/>
              <a:ext cx="2197100" cy="2217735"/>
              <a:chOff x="2089049" y="4120519"/>
              <a:chExt cx="2197869" cy="2217353"/>
            </a:xfrm>
          </p:grpSpPr>
          <p:grpSp>
            <p:nvGrpSpPr>
              <p:cNvPr id="198" name="Grupo 33"/>
              <p:cNvGrpSpPr>
                <a:grpSpLocks/>
              </p:cNvGrpSpPr>
              <p:nvPr/>
            </p:nvGrpSpPr>
            <p:grpSpPr bwMode="auto">
              <a:xfrm>
                <a:off x="2222982" y="4325173"/>
                <a:ext cx="1826871" cy="1858672"/>
                <a:chOff x="2825322" y="4273788"/>
                <a:chExt cx="1826871" cy="1858672"/>
              </a:xfrm>
            </p:grpSpPr>
            <p:sp>
              <p:nvSpPr>
                <p:cNvPr id="208" name="Oval 410"/>
                <p:cNvSpPr>
                  <a:spLocks noChangeArrowheads="1"/>
                </p:cNvSpPr>
                <p:nvPr/>
              </p:nvSpPr>
              <p:spPr bwMode="auto">
                <a:xfrm>
                  <a:off x="2987613" y="4463765"/>
                  <a:ext cx="1501477" cy="149914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765E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es-ES" altLang="es-ES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endParaRPr>
                </a:p>
              </p:txBody>
            </p:sp>
            <p:pic>
              <p:nvPicPr>
                <p:cNvPr id="209" name="Picture 2" descr="C:\Users\Peula\Desktop\transport.gif"/>
                <p:cNvPicPr>
                  <a:picLocks noChangeAspect="1" noChangeArrowheads="1"/>
                </p:cNvPicPr>
                <p:nvPr/>
              </p:nvPicPr>
              <p:blipFill rotWithShape="1">
                <a:blip r:embed="rId14" cstate="print">
                  <a:duotone>
                    <a:prstClr val="black"/>
                    <a:srgbClr val="00FF00">
                      <a:tint val="45000"/>
                      <a:satMod val="400000"/>
                    </a:srgbClr>
                  </a:duotone>
                  <a:extLst/>
                </a:blip>
                <a:srcRect l="8312" t="2389" r="12642" b="57684"/>
                <a:stretch/>
              </p:blipFill>
              <p:spPr bwMode="auto">
                <a:xfrm rot="10095994">
                  <a:off x="2825322" y="5262560"/>
                  <a:ext cx="296218" cy="160611"/>
                </a:xfrm>
                <a:prstGeom prst="rect">
                  <a:avLst/>
                </a:prstGeom>
                <a:noFill/>
                <a:extLst/>
              </p:spPr>
            </p:pic>
            <p:pic>
              <p:nvPicPr>
                <p:cNvPr id="210" name="Picture 2" descr="C:\Users\Peula\Desktop\transport.gif"/>
                <p:cNvPicPr>
                  <a:picLocks noChangeAspect="1" noChangeArrowheads="1"/>
                </p:cNvPicPr>
                <p:nvPr/>
              </p:nvPicPr>
              <p:blipFill rotWithShape="1">
                <a:blip r:embed="rId15" cstate="print">
                  <a:duotone>
                    <a:prstClr val="black"/>
                    <a:srgbClr val="00FF00">
                      <a:tint val="45000"/>
                      <a:satMod val="400000"/>
                    </a:srgbClr>
                  </a:duotone>
                  <a:extLst/>
                </a:blip>
                <a:srcRect l="8312" t="2389" r="12642" b="57684"/>
                <a:stretch/>
              </p:blipFill>
              <p:spPr bwMode="auto">
                <a:xfrm rot="4055983">
                  <a:off x="2863915" y="5420198"/>
                  <a:ext cx="292347" cy="158512"/>
                </a:xfrm>
                <a:prstGeom prst="rect">
                  <a:avLst/>
                </a:prstGeom>
                <a:noFill/>
                <a:extLst/>
              </p:spPr>
            </p:pic>
            <p:pic>
              <p:nvPicPr>
                <p:cNvPr id="211" name="Picture 2" descr="C:\Users\Peula\Desktop\transport.gif"/>
                <p:cNvPicPr>
                  <a:picLocks noChangeAspect="1" noChangeArrowheads="1"/>
                </p:cNvPicPr>
                <p:nvPr/>
              </p:nvPicPr>
              <p:blipFill rotWithShape="1">
                <a:blip r:embed="rId16" cstate="print">
                  <a:duotone>
                    <a:prstClr val="black"/>
                    <a:srgbClr val="00FF00">
                      <a:tint val="45000"/>
                      <a:satMod val="400000"/>
                    </a:srgbClr>
                  </a:duotone>
                  <a:extLst/>
                </a:blip>
                <a:srcRect l="8312" t="2389" r="12642" b="57684"/>
                <a:stretch/>
              </p:blipFill>
              <p:spPr bwMode="auto">
                <a:xfrm rot="5177934">
                  <a:off x="2802576" y="5022545"/>
                  <a:ext cx="327556" cy="177603"/>
                </a:xfrm>
                <a:prstGeom prst="rect">
                  <a:avLst/>
                </a:prstGeom>
                <a:noFill/>
                <a:extLst/>
              </p:spPr>
            </p:pic>
            <p:pic>
              <p:nvPicPr>
                <p:cNvPr id="212" name="Picture 2" descr="C:\Users\Peula\Desktop\transport.gif"/>
                <p:cNvPicPr>
                  <a:picLocks noChangeAspect="1" noChangeArrowheads="1"/>
                </p:cNvPicPr>
                <p:nvPr/>
              </p:nvPicPr>
              <p:blipFill rotWithShape="1">
                <a:blip r:embed="rId16" cstate="print">
                  <a:duotone>
                    <a:prstClr val="black"/>
                    <a:srgbClr val="00FF00">
                      <a:tint val="45000"/>
                      <a:satMod val="400000"/>
                    </a:srgbClr>
                  </a:duotone>
                  <a:extLst/>
                </a:blip>
                <a:srcRect l="8312" t="2389" r="12642" b="57684"/>
                <a:stretch/>
              </p:blipFill>
              <p:spPr bwMode="auto">
                <a:xfrm rot="3039242">
                  <a:off x="3023103" y="5689145"/>
                  <a:ext cx="327556" cy="177603"/>
                </a:xfrm>
                <a:prstGeom prst="rect">
                  <a:avLst/>
                </a:prstGeom>
                <a:noFill/>
                <a:extLst/>
              </p:spPr>
            </p:pic>
            <p:pic>
              <p:nvPicPr>
                <p:cNvPr id="213" name="Picture 2" descr="C:\Users\Peula\Desktop\transport.gif"/>
                <p:cNvPicPr>
                  <a:picLocks noChangeAspect="1" noChangeArrowheads="1"/>
                </p:cNvPicPr>
                <p:nvPr/>
              </p:nvPicPr>
              <p:blipFill rotWithShape="1">
                <a:blip r:embed="rId17" cstate="print">
                  <a:duotone>
                    <a:prstClr val="black"/>
                    <a:srgbClr val="00FF00">
                      <a:tint val="45000"/>
                      <a:satMod val="400000"/>
                    </a:srgbClr>
                  </a:duotone>
                  <a:extLst/>
                </a:blip>
                <a:srcRect l="8312" t="2389" r="12642" b="57684"/>
                <a:stretch/>
              </p:blipFill>
              <p:spPr bwMode="auto">
                <a:xfrm rot="10800000">
                  <a:off x="3432046" y="5939429"/>
                  <a:ext cx="327556" cy="177603"/>
                </a:xfrm>
                <a:prstGeom prst="rect">
                  <a:avLst/>
                </a:prstGeom>
                <a:noFill/>
                <a:extLst/>
              </p:spPr>
            </p:pic>
            <p:pic>
              <p:nvPicPr>
                <p:cNvPr id="214" name="Picture 2" descr="C:\Users\Peula\Desktop\transport.gif"/>
                <p:cNvPicPr>
                  <a:picLocks noChangeAspect="1" noChangeArrowheads="1"/>
                </p:cNvPicPr>
                <p:nvPr/>
              </p:nvPicPr>
              <p:blipFill rotWithShape="1">
                <a:blip r:embed="rId17" cstate="print">
                  <a:duotone>
                    <a:prstClr val="black"/>
                    <a:srgbClr val="00FF00">
                      <a:tint val="45000"/>
                      <a:satMod val="400000"/>
                    </a:srgbClr>
                  </a:duotone>
                  <a:extLst/>
                </a:blip>
                <a:srcRect l="8312" t="2389" r="12642" b="57684"/>
                <a:stretch/>
              </p:blipFill>
              <p:spPr bwMode="auto">
                <a:xfrm rot="10008728">
                  <a:off x="3747847" y="5929054"/>
                  <a:ext cx="327556" cy="177603"/>
                </a:xfrm>
                <a:prstGeom prst="rect">
                  <a:avLst/>
                </a:prstGeom>
                <a:noFill/>
                <a:extLst/>
              </p:spPr>
            </p:pic>
            <p:pic>
              <p:nvPicPr>
                <p:cNvPr id="215" name="Picture 2" descr="C:\Users\Peula\Desktop\transport.gif"/>
                <p:cNvPicPr>
                  <a:picLocks noChangeAspect="1" noChangeArrowheads="1"/>
                </p:cNvPicPr>
                <p:nvPr/>
              </p:nvPicPr>
              <p:blipFill rotWithShape="1">
                <a:blip r:embed="rId16" cstate="print">
                  <a:duotone>
                    <a:prstClr val="black"/>
                    <a:srgbClr val="00FF00">
                      <a:tint val="45000"/>
                      <a:satMod val="400000"/>
                    </a:srgbClr>
                  </a:duotone>
                  <a:extLst/>
                </a:blip>
                <a:srcRect l="8312" t="2389" r="12642" b="57684"/>
                <a:stretch/>
              </p:blipFill>
              <p:spPr bwMode="auto">
                <a:xfrm rot="7146294">
                  <a:off x="3983654" y="5879880"/>
                  <a:ext cx="327556" cy="177603"/>
                </a:xfrm>
                <a:prstGeom prst="rect">
                  <a:avLst/>
                </a:prstGeom>
                <a:noFill/>
                <a:extLst/>
              </p:spPr>
            </p:pic>
            <p:pic>
              <p:nvPicPr>
                <p:cNvPr id="216" name="Picture 2" descr="C:\Users\Peula\Desktop\transport.gif"/>
                <p:cNvPicPr>
                  <a:picLocks noChangeAspect="1" noChangeArrowheads="1"/>
                </p:cNvPicPr>
                <p:nvPr/>
              </p:nvPicPr>
              <p:blipFill rotWithShape="1">
                <a:blip r:embed="rId16" cstate="print">
                  <a:duotone>
                    <a:prstClr val="black"/>
                    <a:srgbClr val="00FF00">
                      <a:tint val="45000"/>
                      <a:satMod val="400000"/>
                    </a:srgbClr>
                  </a:duotone>
                  <a:extLst/>
                </a:blip>
                <a:srcRect l="8312" t="2389" r="12642" b="57684"/>
                <a:stretch/>
              </p:blipFill>
              <p:spPr bwMode="auto">
                <a:xfrm rot="7295779">
                  <a:off x="3009902" y="4576553"/>
                  <a:ext cx="327556" cy="177603"/>
                </a:xfrm>
                <a:prstGeom prst="rect">
                  <a:avLst/>
                </a:prstGeom>
                <a:noFill/>
                <a:extLst/>
              </p:spPr>
            </p:pic>
            <p:pic>
              <p:nvPicPr>
                <p:cNvPr id="217" name="Picture 2" descr="C:\Users\Peula\Desktop\transport.gif"/>
                <p:cNvPicPr>
                  <a:picLocks noChangeAspect="1" noChangeArrowheads="1"/>
                </p:cNvPicPr>
                <p:nvPr/>
              </p:nvPicPr>
              <p:blipFill rotWithShape="1">
                <a:blip r:embed="rId17" cstate="print">
                  <a:duotone>
                    <a:prstClr val="black"/>
                    <a:srgbClr val="00FF00">
                      <a:tint val="45000"/>
                      <a:satMod val="400000"/>
                    </a:srgbClr>
                  </a:duotone>
                  <a:extLst/>
                </a:blip>
                <a:srcRect l="8312" t="2389" r="12642" b="57684"/>
                <a:stretch/>
              </p:blipFill>
              <p:spPr bwMode="auto">
                <a:xfrm rot="19830624">
                  <a:off x="4162626" y="5686130"/>
                  <a:ext cx="327556" cy="177603"/>
                </a:xfrm>
                <a:prstGeom prst="rect">
                  <a:avLst/>
                </a:prstGeom>
                <a:noFill/>
                <a:extLst/>
              </p:spPr>
            </p:pic>
            <p:pic>
              <p:nvPicPr>
                <p:cNvPr id="218" name="Picture 2" descr="C:\Users\Peula\Desktop\transport.gif"/>
                <p:cNvPicPr>
                  <a:picLocks noChangeAspect="1" noChangeArrowheads="1"/>
                </p:cNvPicPr>
                <p:nvPr/>
              </p:nvPicPr>
              <p:blipFill rotWithShape="1">
                <a:blip r:embed="rId16" cstate="print">
                  <a:duotone>
                    <a:prstClr val="black"/>
                    <a:srgbClr val="00FF00">
                      <a:tint val="45000"/>
                      <a:satMod val="400000"/>
                    </a:srgbClr>
                  </a:duotone>
                  <a:extLst/>
                </a:blip>
                <a:srcRect l="8312" t="2389" r="12642" b="57684"/>
                <a:stretch/>
              </p:blipFill>
              <p:spPr bwMode="auto">
                <a:xfrm rot="7650293">
                  <a:off x="4380474" y="4924205"/>
                  <a:ext cx="327556" cy="177603"/>
                </a:xfrm>
                <a:prstGeom prst="rect">
                  <a:avLst/>
                </a:prstGeom>
                <a:noFill/>
                <a:extLst/>
              </p:spPr>
            </p:pic>
            <p:pic>
              <p:nvPicPr>
                <p:cNvPr id="219" name="Picture 2" descr="C:\Users\Peula\Desktop\transport.gif"/>
                <p:cNvPicPr>
                  <a:picLocks noChangeAspect="1" noChangeArrowheads="1"/>
                </p:cNvPicPr>
                <p:nvPr/>
              </p:nvPicPr>
              <p:blipFill rotWithShape="1">
                <a:blip r:embed="rId17" cstate="print">
                  <a:duotone>
                    <a:prstClr val="black"/>
                    <a:srgbClr val="00FF00">
                      <a:tint val="45000"/>
                      <a:satMod val="400000"/>
                    </a:srgbClr>
                  </a:duotone>
                  <a:extLst/>
                </a:blip>
                <a:srcRect l="8312" t="2389" r="12642" b="57684"/>
                <a:stretch/>
              </p:blipFill>
              <p:spPr bwMode="auto">
                <a:xfrm rot="9987563">
                  <a:off x="4324637" y="5493868"/>
                  <a:ext cx="327556" cy="177603"/>
                </a:xfrm>
                <a:prstGeom prst="rect">
                  <a:avLst/>
                </a:prstGeom>
                <a:noFill/>
                <a:extLst/>
              </p:spPr>
            </p:pic>
            <p:pic>
              <p:nvPicPr>
                <p:cNvPr id="220" name="Picture 2" descr="C:\Users\Peula\Desktop\transport.gif"/>
                <p:cNvPicPr>
                  <a:picLocks noChangeAspect="1" noChangeArrowheads="1"/>
                </p:cNvPicPr>
                <p:nvPr/>
              </p:nvPicPr>
              <p:blipFill rotWithShape="1">
                <a:blip r:embed="rId16" cstate="print">
                  <a:duotone>
                    <a:prstClr val="black"/>
                    <a:srgbClr val="00FF00">
                      <a:tint val="45000"/>
                      <a:satMod val="400000"/>
                    </a:srgbClr>
                  </a:duotone>
                  <a:extLst/>
                </a:blip>
                <a:srcRect l="8312" t="2389" r="12642" b="57684"/>
                <a:stretch/>
              </p:blipFill>
              <p:spPr bwMode="auto">
                <a:xfrm rot="5177934">
                  <a:off x="3932135" y="4348764"/>
                  <a:ext cx="327556" cy="177603"/>
                </a:xfrm>
                <a:prstGeom prst="rect">
                  <a:avLst/>
                </a:prstGeom>
                <a:noFill/>
                <a:extLst/>
              </p:spPr>
            </p:pic>
            <p:pic>
              <p:nvPicPr>
                <p:cNvPr id="221" name="Picture 2" descr="C:\Users\Peula\Desktop\transport.gif"/>
                <p:cNvPicPr>
                  <a:picLocks noChangeAspect="1" noChangeArrowheads="1"/>
                </p:cNvPicPr>
                <p:nvPr/>
              </p:nvPicPr>
              <p:blipFill rotWithShape="1">
                <a:blip r:embed="rId17" cstate="print">
                  <a:duotone>
                    <a:prstClr val="black"/>
                    <a:srgbClr val="00FF00">
                      <a:tint val="45000"/>
                      <a:satMod val="400000"/>
                    </a:srgbClr>
                  </a:duotone>
                  <a:extLst/>
                </a:blip>
                <a:srcRect l="8312" t="2389" r="12642" b="57684"/>
                <a:stretch/>
              </p:blipFill>
              <p:spPr bwMode="auto">
                <a:xfrm rot="928674">
                  <a:off x="3714247" y="4317360"/>
                  <a:ext cx="327556" cy="177603"/>
                </a:xfrm>
                <a:prstGeom prst="rect">
                  <a:avLst/>
                </a:prstGeom>
                <a:noFill/>
                <a:extLst/>
              </p:spPr>
            </p:pic>
            <p:pic>
              <p:nvPicPr>
                <p:cNvPr id="222" name="Picture 2" descr="C:\Users\Peula\Desktop\transport.gif"/>
                <p:cNvPicPr>
                  <a:picLocks noChangeAspect="1" noChangeArrowheads="1"/>
                </p:cNvPicPr>
                <p:nvPr/>
              </p:nvPicPr>
              <p:blipFill rotWithShape="1">
                <a:blip r:embed="rId16" cstate="print">
                  <a:duotone>
                    <a:prstClr val="black"/>
                    <a:srgbClr val="00FF00">
                      <a:tint val="45000"/>
                      <a:satMod val="400000"/>
                    </a:srgbClr>
                  </a:duotone>
                  <a:extLst/>
                </a:blip>
                <a:srcRect l="8312" t="2389" r="12642" b="57684"/>
                <a:stretch/>
              </p:blipFill>
              <p:spPr bwMode="auto">
                <a:xfrm rot="3610713">
                  <a:off x="4319011" y="4759355"/>
                  <a:ext cx="327556" cy="177603"/>
                </a:xfrm>
                <a:prstGeom prst="rect">
                  <a:avLst/>
                </a:prstGeom>
                <a:noFill/>
                <a:extLst/>
              </p:spPr>
            </p:pic>
            <p:pic>
              <p:nvPicPr>
                <p:cNvPr id="223" name="Picture 2" descr="C:\Users\Peula\Desktop\transport.gif"/>
                <p:cNvPicPr>
                  <a:picLocks noChangeAspect="1" noChangeArrowheads="1"/>
                </p:cNvPicPr>
                <p:nvPr/>
              </p:nvPicPr>
              <p:blipFill rotWithShape="1">
                <a:blip r:embed="rId17" cstate="print">
                  <a:duotone>
                    <a:prstClr val="black"/>
                    <a:srgbClr val="00FF00">
                      <a:tint val="45000"/>
                      <a:satMod val="400000"/>
                    </a:srgbClr>
                  </a:duotone>
                  <a:extLst/>
                </a:blip>
                <a:srcRect l="8312" t="2389" r="12642" b="57684"/>
                <a:stretch/>
              </p:blipFill>
              <p:spPr bwMode="auto">
                <a:xfrm rot="2691745">
                  <a:off x="4086956" y="4478233"/>
                  <a:ext cx="327556" cy="177603"/>
                </a:xfrm>
                <a:prstGeom prst="rect">
                  <a:avLst/>
                </a:prstGeom>
                <a:noFill/>
                <a:extLst/>
              </p:spPr>
            </p:pic>
            <p:pic>
              <p:nvPicPr>
                <p:cNvPr id="224" name="Picture 2" descr="C:\Users\Peula\Desktop\transport.gif"/>
                <p:cNvPicPr>
                  <a:picLocks noChangeAspect="1" noChangeArrowheads="1"/>
                </p:cNvPicPr>
                <p:nvPr/>
              </p:nvPicPr>
              <p:blipFill rotWithShape="1">
                <a:blip r:embed="rId16" cstate="print">
                  <a:duotone>
                    <a:prstClr val="black"/>
                    <a:srgbClr val="00FF00">
                      <a:tint val="45000"/>
                      <a:satMod val="400000"/>
                    </a:srgbClr>
                  </a:duotone>
                  <a:extLst/>
                </a:blip>
                <a:srcRect l="8312" t="2389" r="12642" b="57684"/>
                <a:stretch/>
              </p:blipFill>
              <p:spPr bwMode="auto">
                <a:xfrm rot="6544136">
                  <a:off x="3180471" y="4384037"/>
                  <a:ext cx="327556" cy="177603"/>
                </a:xfrm>
                <a:prstGeom prst="rect">
                  <a:avLst/>
                </a:prstGeom>
                <a:noFill/>
                <a:extLst/>
              </p:spPr>
            </p:pic>
            <p:pic>
              <p:nvPicPr>
                <p:cNvPr id="225" name="Picture 2" descr="C:\Users\Peula\Desktop\transport.gif"/>
                <p:cNvPicPr>
                  <a:picLocks noChangeAspect="1" noChangeArrowheads="1"/>
                </p:cNvPicPr>
                <p:nvPr/>
              </p:nvPicPr>
              <p:blipFill rotWithShape="1">
                <a:blip r:embed="rId17" cstate="print">
                  <a:duotone>
                    <a:prstClr val="black"/>
                    <a:srgbClr val="00FF00">
                      <a:tint val="45000"/>
                      <a:satMod val="400000"/>
                    </a:srgbClr>
                  </a:duotone>
                  <a:extLst/>
                </a:blip>
                <a:srcRect l="8312" t="2389" r="12642" b="57684"/>
                <a:stretch/>
              </p:blipFill>
              <p:spPr bwMode="auto">
                <a:xfrm rot="9647106">
                  <a:off x="3419407" y="4323491"/>
                  <a:ext cx="327556" cy="177603"/>
                </a:xfrm>
                <a:prstGeom prst="rect">
                  <a:avLst/>
                </a:prstGeom>
                <a:noFill/>
                <a:extLst/>
              </p:spPr>
            </p:pic>
            <p:pic>
              <p:nvPicPr>
                <p:cNvPr id="226" name="Picture 2" descr="C:\Users\Peula\Desktop\transport.gif"/>
                <p:cNvPicPr>
                  <a:picLocks noChangeAspect="1" noChangeArrowheads="1"/>
                </p:cNvPicPr>
                <p:nvPr/>
              </p:nvPicPr>
              <p:blipFill rotWithShape="1">
                <a:blip r:embed="rId16" cstate="print">
                  <a:duotone>
                    <a:prstClr val="black"/>
                    <a:srgbClr val="00FF00">
                      <a:tint val="45000"/>
                      <a:satMod val="400000"/>
                    </a:srgbClr>
                  </a:duotone>
                  <a:extLst/>
                </a:blip>
                <a:srcRect l="8312" t="2389" r="12642" b="57684"/>
                <a:stretch/>
              </p:blipFill>
              <p:spPr bwMode="auto">
                <a:xfrm rot="5177934">
                  <a:off x="4388785" y="5312279"/>
                  <a:ext cx="327556" cy="177603"/>
                </a:xfrm>
                <a:prstGeom prst="rect">
                  <a:avLst/>
                </a:prstGeom>
                <a:noFill/>
                <a:extLst/>
              </p:spPr>
            </p:pic>
            <p:sp>
              <p:nvSpPr>
                <p:cNvPr id="227" name="219 Rectángulo"/>
                <p:cNvSpPr>
                  <a:spLocks noChangeArrowheads="1"/>
                </p:cNvSpPr>
                <p:nvPr/>
              </p:nvSpPr>
              <p:spPr bwMode="auto">
                <a:xfrm>
                  <a:off x="3361296" y="5023787"/>
                  <a:ext cx="814518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1" hangingPunct="1"/>
                  <a:r>
                    <a:rPr lang="es-ES_tradnl" altLang="es-ES" sz="1400">
                      <a:solidFill>
                        <a:srgbClr val="000000"/>
                      </a:solidFill>
                      <a:latin typeface="Gill Sans"/>
                      <a:ea typeface="ヒラギノ角ゴ ProN W3"/>
                      <a:cs typeface="ヒラギノ角ゴ ProN W3"/>
                      <a:sym typeface="Gill Sans"/>
                    </a:rPr>
                    <a:t>Olive oil </a:t>
                  </a:r>
                  <a:endParaRPr lang="es-ES" altLang="es-ES" sz="3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endParaRPr>
                </a:p>
              </p:txBody>
            </p:sp>
          </p:grpSp>
          <p:pic>
            <p:nvPicPr>
              <p:cNvPr id="199" name="Picture 4" descr="C:\Users\Paola\Pictures\imágenes para SEMINARIO\aaa seminario 2\anticuerpo sin texto.png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 rot="-230037">
                <a:off x="2896698" y="4120519"/>
                <a:ext cx="444515" cy="4408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0" name="Picture 4" descr="C:\Users\Paola\Pictures\imágenes para SEMINARIO\aaa seminario 2\anticuerpo sin texto.png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 rot="-1603923">
                <a:off x="2105098" y="4624812"/>
                <a:ext cx="444515" cy="4408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1" name="Picture 4" descr="C:\Users\Paola\Pictures\imágenes para SEMINARIO\aaa seminario 2\anticuerpo sin texto.png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 rot="-10423256">
                <a:off x="2629299" y="5877044"/>
                <a:ext cx="444515" cy="4408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2" name="Picture 4" descr="C:\Users\Paola\Pictures\imágenes para SEMINARIO\aaa seminario 2\anticuerpo sin texto.png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 rot="1934933">
                <a:off x="3588186" y="4430813"/>
                <a:ext cx="444515" cy="4408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3" name="Picture 2" descr="C:\Users\Peula\Desktop\transport.gif"/>
              <p:cNvPicPr>
                <a:picLocks noChangeAspect="1" noChangeArrowheads="1"/>
              </p:cNvPicPr>
              <p:nvPr/>
            </p:nvPicPr>
            <p:blipFill rotWithShape="1">
              <a:blip r:embed="rId19" cstate="print">
                <a:duotone>
                  <a:prstClr val="black"/>
                  <a:srgbClr val="00FF00">
                    <a:tint val="45000"/>
                    <a:satMod val="400000"/>
                  </a:srgbClr>
                </a:duotone>
                <a:extLst/>
              </a:blip>
              <a:srcRect l="8312" t="2389" r="12642" b="57684"/>
              <a:stretch/>
            </p:blipFill>
            <p:spPr bwMode="auto">
              <a:xfrm rot="20753155">
                <a:off x="2549117" y="5881538"/>
                <a:ext cx="292347" cy="158512"/>
              </a:xfrm>
              <a:prstGeom prst="rect">
                <a:avLst/>
              </a:prstGeom>
              <a:noFill/>
              <a:extLst/>
            </p:spPr>
          </p:pic>
          <p:pic>
            <p:nvPicPr>
              <p:cNvPr id="204" name="Picture 4" descr="C:\Users\Paola\Pictures\imágenes para SEMINARIO\aaa seminario 2\anticuerpo sin texto.png"/>
              <p:cNvPicPr>
                <a:picLocks noChangeAspect="1" noChangeArrowheads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 rot="-4796537">
                <a:off x="2087241" y="5482034"/>
                <a:ext cx="444515" cy="4408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" name="Picture 4" descr="C:\Users\Paola\Pictures\imágenes para SEMINARIO\aaa seminario 2\anticuerpo sin texto.png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 rot="-10423256">
                <a:off x="3465630" y="5896973"/>
                <a:ext cx="444515" cy="4408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" name="Picture 4" descr="C:\Users\Paola\Pictures\imágenes para SEMINARIO\aaa seminario 2\anticuerpo sin texto.png"/>
              <p:cNvPicPr>
                <a:picLocks noChangeAspect="1" noChangeArrowheads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 rot="5175037">
                <a:off x="3798094" y="5486024"/>
                <a:ext cx="444515" cy="4408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" name="Picture 4" descr="C:\Users\Paola\Pictures\imágenes para SEMINARIO\aaa seminario 2\anticuerpo sin texto.png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 rot="-9844356">
                <a:off x="3842403" y="4954730"/>
                <a:ext cx="444515" cy="4408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91" name="Grupo 3"/>
            <p:cNvGrpSpPr>
              <a:grpSpLocks/>
            </p:cNvGrpSpPr>
            <p:nvPr/>
          </p:nvGrpSpPr>
          <p:grpSpPr bwMode="auto">
            <a:xfrm>
              <a:off x="2159000" y="4583109"/>
              <a:ext cx="1854200" cy="2011360"/>
              <a:chOff x="4383040" y="4230810"/>
              <a:chExt cx="1853169" cy="2012145"/>
            </a:xfrm>
          </p:grpSpPr>
          <p:grpSp>
            <p:nvGrpSpPr>
              <p:cNvPr id="151" name="Grupo 38"/>
              <p:cNvGrpSpPr>
                <a:grpSpLocks/>
              </p:cNvGrpSpPr>
              <p:nvPr/>
            </p:nvGrpSpPr>
            <p:grpSpPr bwMode="auto">
              <a:xfrm>
                <a:off x="4383040" y="4230810"/>
                <a:ext cx="1853169" cy="2012145"/>
                <a:chOff x="2667610" y="6612556"/>
                <a:chExt cx="1853169" cy="2012145"/>
              </a:xfrm>
            </p:grpSpPr>
            <p:pic>
              <p:nvPicPr>
                <p:cNvPr id="167" name="Imagen 417"/>
                <p:cNvPicPr>
                  <a:picLocks noChangeAspect="1"/>
                </p:cNvPicPr>
                <p:nvPr/>
              </p:nvPicPr>
              <p:blipFill rotWithShape="1">
                <a:blip r:embed="rId21" cstate="print">
                  <a:duotone>
                    <a:prstClr val="black"/>
                    <a:srgbClr val="FF00FF">
                      <a:tint val="45000"/>
                      <a:satMod val="400000"/>
                    </a:srgbClr>
                  </a:duotone>
                  <a:extLst/>
                </a:blip>
                <a:srcRect l="2138" t="1333" r="35981" b="65120"/>
                <a:stretch/>
              </p:blipFill>
              <p:spPr>
                <a:xfrm rot="9930031">
                  <a:off x="3214616" y="6688788"/>
                  <a:ext cx="217563" cy="131217"/>
                </a:xfrm>
                <a:prstGeom prst="rect">
                  <a:avLst/>
                </a:prstGeom>
              </p:spPr>
            </p:pic>
            <p:pic>
              <p:nvPicPr>
                <p:cNvPr id="168" name="Imagen 418"/>
                <p:cNvPicPr>
                  <a:picLocks noChangeAspect="1"/>
                </p:cNvPicPr>
                <p:nvPr/>
              </p:nvPicPr>
              <p:blipFill rotWithShape="1">
                <a:blip r:embed="rId21" cstate="print">
                  <a:duotone>
                    <a:prstClr val="black"/>
                    <a:srgbClr val="FF00FF">
                      <a:tint val="45000"/>
                      <a:satMod val="400000"/>
                    </a:srgbClr>
                  </a:duotone>
                  <a:extLst/>
                </a:blip>
                <a:srcRect l="2138" t="1333" r="35981" b="65120"/>
                <a:stretch/>
              </p:blipFill>
              <p:spPr>
                <a:xfrm>
                  <a:off x="2984964" y="8318706"/>
                  <a:ext cx="217563" cy="131217"/>
                </a:xfrm>
                <a:prstGeom prst="rect">
                  <a:avLst/>
                </a:prstGeom>
              </p:spPr>
            </p:pic>
            <p:pic>
              <p:nvPicPr>
                <p:cNvPr id="169" name="Imagen 419"/>
                <p:cNvPicPr>
                  <a:picLocks noChangeAspect="1"/>
                </p:cNvPicPr>
                <p:nvPr/>
              </p:nvPicPr>
              <p:blipFill rotWithShape="1">
                <a:blip r:embed="rId22" cstate="print">
                  <a:duotone>
                    <a:prstClr val="black"/>
                    <a:srgbClr val="FF00FF">
                      <a:tint val="45000"/>
                      <a:satMod val="400000"/>
                    </a:srgbClr>
                  </a:duotone>
                  <a:extLst/>
                </a:blip>
                <a:srcRect l="2138" t="1333" r="35981" b="65120"/>
                <a:stretch/>
              </p:blipFill>
              <p:spPr>
                <a:xfrm rot="3104123">
                  <a:off x="2624437" y="7579147"/>
                  <a:ext cx="217563" cy="131217"/>
                </a:xfrm>
                <a:prstGeom prst="rect">
                  <a:avLst/>
                </a:prstGeom>
              </p:spPr>
            </p:pic>
            <p:pic>
              <p:nvPicPr>
                <p:cNvPr id="170" name="Imagen 420"/>
                <p:cNvPicPr>
                  <a:picLocks noChangeAspect="1"/>
                </p:cNvPicPr>
                <p:nvPr/>
              </p:nvPicPr>
              <p:blipFill rotWithShape="1">
                <a:blip r:embed="rId22" cstate="print">
                  <a:duotone>
                    <a:prstClr val="black"/>
                    <a:srgbClr val="FF00FF">
                      <a:tint val="45000"/>
                      <a:satMod val="400000"/>
                    </a:srgbClr>
                  </a:duotone>
                  <a:extLst/>
                </a:blip>
                <a:srcRect l="2138" t="1333" r="35981" b="65120"/>
                <a:stretch/>
              </p:blipFill>
              <p:spPr>
                <a:xfrm rot="3259618">
                  <a:off x="2799166" y="7954934"/>
                  <a:ext cx="217563" cy="131217"/>
                </a:xfrm>
                <a:prstGeom prst="rect">
                  <a:avLst/>
                </a:prstGeom>
              </p:spPr>
            </p:pic>
            <p:pic>
              <p:nvPicPr>
                <p:cNvPr id="171" name="Imagen 421"/>
                <p:cNvPicPr>
                  <a:picLocks noChangeAspect="1"/>
                </p:cNvPicPr>
                <p:nvPr/>
              </p:nvPicPr>
              <p:blipFill rotWithShape="1">
                <a:blip r:embed="rId21" cstate="print">
                  <a:duotone>
                    <a:prstClr val="black"/>
                    <a:srgbClr val="FF00FF">
                      <a:tint val="45000"/>
                      <a:satMod val="400000"/>
                    </a:srgbClr>
                  </a:duotone>
                  <a:extLst/>
                </a:blip>
                <a:srcRect l="2138" t="1333" r="35981" b="65120"/>
                <a:stretch/>
              </p:blipFill>
              <p:spPr>
                <a:xfrm>
                  <a:off x="4182185" y="8071073"/>
                  <a:ext cx="217563" cy="131217"/>
                </a:xfrm>
                <a:prstGeom prst="rect">
                  <a:avLst/>
                </a:prstGeom>
              </p:spPr>
            </p:pic>
            <p:pic>
              <p:nvPicPr>
                <p:cNvPr id="172" name="Imagen 422"/>
                <p:cNvPicPr>
                  <a:picLocks noChangeAspect="1"/>
                </p:cNvPicPr>
                <p:nvPr/>
              </p:nvPicPr>
              <p:blipFill rotWithShape="1">
                <a:blip r:embed="rId21" cstate="print">
                  <a:duotone>
                    <a:prstClr val="black"/>
                    <a:srgbClr val="FF00FF">
                      <a:tint val="45000"/>
                      <a:satMod val="400000"/>
                    </a:srgbClr>
                  </a:duotone>
                  <a:extLst/>
                </a:blip>
                <a:srcRect l="2138" t="1333" r="35981" b="65120"/>
                <a:stretch/>
              </p:blipFill>
              <p:spPr>
                <a:xfrm>
                  <a:off x="3825514" y="8493484"/>
                  <a:ext cx="217563" cy="131217"/>
                </a:xfrm>
                <a:prstGeom prst="rect">
                  <a:avLst/>
                </a:prstGeom>
              </p:spPr>
            </p:pic>
            <p:pic>
              <p:nvPicPr>
                <p:cNvPr id="173" name="Imagen 423"/>
                <p:cNvPicPr>
                  <a:picLocks noChangeAspect="1"/>
                </p:cNvPicPr>
                <p:nvPr/>
              </p:nvPicPr>
              <p:blipFill rotWithShape="1">
                <a:blip r:embed="rId21" cstate="print">
                  <a:duotone>
                    <a:prstClr val="black"/>
                    <a:srgbClr val="FF00FF">
                      <a:tint val="45000"/>
                      <a:satMod val="400000"/>
                    </a:srgbClr>
                  </a:duotone>
                  <a:extLst/>
                </a:blip>
                <a:srcRect l="2138" t="1333" r="35981" b="65120"/>
                <a:stretch/>
              </p:blipFill>
              <p:spPr>
                <a:xfrm>
                  <a:off x="4049721" y="8244648"/>
                  <a:ext cx="217563" cy="131217"/>
                </a:xfrm>
                <a:prstGeom prst="rect">
                  <a:avLst/>
                </a:prstGeom>
              </p:spPr>
            </p:pic>
            <p:pic>
              <p:nvPicPr>
                <p:cNvPr id="174" name="Imagen 424"/>
                <p:cNvPicPr>
                  <a:picLocks noChangeAspect="1"/>
                </p:cNvPicPr>
                <p:nvPr/>
              </p:nvPicPr>
              <p:blipFill rotWithShape="1">
                <a:blip r:embed="rId21" cstate="print">
                  <a:duotone>
                    <a:prstClr val="black"/>
                    <a:srgbClr val="FF00FF">
                      <a:tint val="45000"/>
                      <a:satMod val="400000"/>
                    </a:srgbClr>
                  </a:duotone>
                  <a:extLst/>
                </a:blip>
                <a:srcRect l="2138" t="1333" r="35981" b="65120"/>
                <a:stretch/>
              </p:blipFill>
              <p:spPr>
                <a:xfrm rot="11286920">
                  <a:off x="4052509" y="6853829"/>
                  <a:ext cx="217563" cy="131217"/>
                </a:xfrm>
                <a:prstGeom prst="rect">
                  <a:avLst/>
                </a:prstGeom>
              </p:spPr>
            </p:pic>
            <p:pic>
              <p:nvPicPr>
                <p:cNvPr id="175" name="Imagen 425"/>
                <p:cNvPicPr>
                  <a:picLocks noChangeAspect="1"/>
                </p:cNvPicPr>
                <p:nvPr/>
              </p:nvPicPr>
              <p:blipFill rotWithShape="1">
                <a:blip r:embed="rId23" cstate="print">
                  <a:duotone>
                    <a:prstClr val="black"/>
                    <a:srgbClr val="FF00FF">
                      <a:tint val="45000"/>
                      <a:satMod val="400000"/>
                    </a:srgbClr>
                  </a:duotone>
                  <a:extLst/>
                </a:blip>
                <a:srcRect l="2138" t="1333" r="35981" b="65120"/>
                <a:stretch/>
              </p:blipFill>
              <p:spPr>
                <a:xfrm rot="15364602">
                  <a:off x="4255388" y="7084024"/>
                  <a:ext cx="236561" cy="120680"/>
                </a:xfrm>
                <a:prstGeom prst="rect">
                  <a:avLst/>
                </a:prstGeom>
              </p:spPr>
            </p:pic>
            <p:pic>
              <p:nvPicPr>
                <p:cNvPr id="176" name="Imagen 426"/>
                <p:cNvPicPr>
                  <a:picLocks noChangeAspect="1"/>
                </p:cNvPicPr>
                <p:nvPr/>
              </p:nvPicPr>
              <p:blipFill rotWithShape="1">
                <a:blip r:embed="rId23" cstate="print">
                  <a:duotone>
                    <a:prstClr val="black"/>
                    <a:srgbClr val="FF00FF">
                      <a:tint val="45000"/>
                      <a:satMod val="400000"/>
                    </a:srgbClr>
                  </a:duotone>
                  <a:extLst/>
                </a:blip>
                <a:srcRect l="2138" t="1333" r="35981" b="65120"/>
                <a:stretch/>
              </p:blipFill>
              <p:spPr>
                <a:xfrm rot="17234840">
                  <a:off x="3460632" y="8415198"/>
                  <a:ext cx="236561" cy="120680"/>
                </a:xfrm>
                <a:prstGeom prst="rect">
                  <a:avLst/>
                </a:prstGeom>
              </p:spPr>
            </p:pic>
            <p:pic>
              <p:nvPicPr>
                <p:cNvPr id="177" name="Imagen 427"/>
                <p:cNvPicPr>
                  <a:picLocks noChangeAspect="1"/>
                </p:cNvPicPr>
                <p:nvPr/>
              </p:nvPicPr>
              <p:blipFill rotWithShape="1">
                <a:blip r:embed="rId23" cstate="print">
                  <a:duotone>
                    <a:prstClr val="black"/>
                    <a:srgbClr val="FF00FF">
                      <a:tint val="45000"/>
                      <a:satMod val="400000"/>
                    </a:srgbClr>
                  </a:duotone>
                  <a:extLst/>
                </a:blip>
                <a:srcRect l="2138" t="1333" r="35981" b="65120"/>
                <a:stretch/>
              </p:blipFill>
              <p:spPr>
                <a:xfrm rot="7084860">
                  <a:off x="2914920" y="6880650"/>
                  <a:ext cx="236561" cy="120680"/>
                </a:xfrm>
                <a:prstGeom prst="rect">
                  <a:avLst/>
                </a:prstGeom>
              </p:spPr>
            </p:pic>
            <p:pic>
              <p:nvPicPr>
                <p:cNvPr id="178" name="Imagen 428"/>
                <p:cNvPicPr>
                  <a:picLocks noChangeAspect="1"/>
                </p:cNvPicPr>
                <p:nvPr/>
              </p:nvPicPr>
              <p:blipFill rotWithShape="1">
                <a:blip r:embed="rId23" cstate="print">
                  <a:duotone>
                    <a:prstClr val="black"/>
                    <a:srgbClr val="FF00FF">
                      <a:tint val="45000"/>
                      <a:satMod val="400000"/>
                    </a:srgbClr>
                  </a:duotone>
                  <a:extLst/>
                </a:blip>
                <a:srcRect l="2138" t="1333" r="35981" b="65120"/>
                <a:stretch/>
              </p:blipFill>
              <p:spPr>
                <a:xfrm rot="7519646">
                  <a:off x="3516182" y="6670497"/>
                  <a:ext cx="236561" cy="120680"/>
                </a:xfrm>
                <a:prstGeom prst="rect">
                  <a:avLst/>
                </a:prstGeom>
              </p:spPr>
            </p:pic>
            <p:pic>
              <p:nvPicPr>
                <p:cNvPr id="179" name="Imagen 429"/>
                <p:cNvPicPr>
                  <a:picLocks noChangeAspect="1"/>
                </p:cNvPicPr>
                <p:nvPr/>
              </p:nvPicPr>
              <p:blipFill rotWithShape="1">
                <a:blip r:embed="rId23" cstate="print">
                  <a:duotone>
                    <a:prstClr val="black"/>
                    <a:srgbClr val="FF00FF">
                      <a:tint val="45000"/>
                      <a:satMod val="400000"/>
                    </a:srgbClr>
                  </a:duotone>
                  <a:extLst/>
                </a:blip>
                <a:srcRect l="2138" t="1333" r="35981" b="65120"/>
                <a:stretch/>
              </p:blipFill>
              <p:spPr>
                <a:xfrm rot="5988584">
                  <a:off x="2626261" y="7307592"/>
                  <a:ext cx="236561" cy="120680"/>
                </a:xfrm>
                <a:prstGeom prst="rect">
                  <a:avLst/>
                </a:prstGeom>
              </p:spPr>
            </p:pic>
            <p:pic>
              <p:nvPicPr>
                <p:cNvPr id="180" name="Imagen 430"/>
                <p:cNvPicPr>
                  <a:picLocks noChangeAspect="1"/>
                </p:cNvPicPr>
                <p:nvPr/>
              </p:nvPicPr>
              <p:blipFill rotWithShape="1">
                <a:blip r:embed="rId23" cstate="print">
                  <a:duotone>
                    <a:prstClr val="black"/>
                    <a:srgbClr val="FF00FF">
                      <a:tint val="45000"/>
                      <a:satMod val="400000"/>
                    </a:srgbClr>
                  </a:duotone>
                  <a:extLst/>
                </a:blip>
                <a:srcRect l="2138" t="1333" r="35981" b="65120"/>
                <a:stretch/>
              </p:blipFill>
              <p:spPr>
                <a:xfrm rot="3081633">
                  <a:off x="4342158" y="7655183"/>
                  <a:ext cx="236561" cy="120680"/>
                </a:xfrm>
                <a:prstGeom prst="rect">
                  <a:avLst/>
                </a:prstGeom>
              </p:spPr>
            </p:pic>
            <p:grpSp>
              <p:nvGrpSpPr>
                <p:cNvPr id="181" name="Grupo 1060"/>
                <p:cNvGrpSpPr>
                  <a:grpSpLocks/>
                </p:cNvGrpSpPr>
                <p:nvPr/>
              </p:nvGrpSpPr>
              <p:grpSpPr bwMode="auto">
                <a:xfrm>
                  <a:off x="2681984" y="6715849"/>
                  <a:ext cx="1826871" cy="1858672"/>
                  <a:chOff x="2825322" y="4273788"/>
                  <a:chExt cx="1826871" cy="1858672"/>
                </a:xfrm>
              </p:grpSpPr>
              <p:sp>
                <p:nvSpPr>
                  <p:cNvPr id="182" name="Oval 410"/>
                  <p:cNvSpPr>
                    <a:spLocks noChangeArrowheads="1"/>
                  </p:cNvSpPr>
                  <p:nvPr/>
                </p:nvSpPr>
                <p:spPr bwMode="auto">
                  <a:xfrm>
                    <a:off x="2987613" y="4463765"/>
                    <a:ext cx="1501477" cy="1499143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CC00"/>
                      </a:gs>
                      <a:gs pos="100000">
                        <a:srgbClr val="765E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1" hangingPunct="1"/>
                    <a:endParaRPr lang="es-ES" altLang="es-ES">
                      <a:solidFill>
                        <a:srgbClr val="000000"/>
                      </a:solidFill>
                      <a:latin typeface="Gill Sans"/>
                      <a:ea typeface="ヒラギノ角ゴ ProN W3"/>
                      <a:cs typeface="ヒラギノ角ゴ ProN W3"/>
                      <a:sym typeface="Gill Sans"/>
                    </a:endParaRPr>
                  </a:p>
                </p:txBody>
              </p:sp>
              <p:pic>
                <p:nvPicPr>
                  <p:cNvPr id="183" name="Picture 2" descr="C:\Users\Peula\Desktop\transport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4" cstate="print">
                    <a:duotone>
                      <a:prstClr val="black"/>
                      <a:srgbClr val="00FF00">
                        <a:tint val="45000"/>
                        <a:satMod val="400000"/>
                      </a:srgbClr>
                    </a:duotone>
                    <a:extLst/>
                  </a:blip>
                  <a:srcRect l="8312" t="2389" r="12642" b="57684"/>
                  <a:stretch/>
                </p:blipFill>
                <p:spPr bwMode="auto">
                  <a:xfrm rot="10095994">
                    <a:off x="2825322" y="5262560"/>
                    <a:ext cx="296218" cy="160611"/>
                  </a:xfrm>
                  <a:prstGeom prst="rect">
                    <a:avLst/>
                  </a:prstGeom>
                  <a:noFill/>
                  <a:extLst/>
                </p:spPr>
              </p:pic>
              <p:pic>
                <p:nvPicPr>
                  <p:cNvPr id="184" name="Picture 2" descr="C:\Users\Peula\Desktop\transport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6" cstate="print">
                    <a:duotone>
                      <a:prstClr val="black"/>
                      <a:srgbClr val="00FF00">
                        <a:tint val="45000"/>
                        <a:satMod val="400000"/>
                      </a:srgbClr>
                    </a:duotone>
                    <a:extLst/>
                  </a:blip>
                  <a:srcRect l="8312" t="2389" r="12642" b="57684"/>
                  <a:stretch/>
                </p:blipFill>
                <p:spPr bwMode="auto">
                  <a:xfrm rot="5177934">
                    <a:off x="2802576" y="5022545"/>
                    <a:ext cx="327556" cy="177603"/>
                  </a:xfrm>
                  <a:prstGeom prst="rect">
                    <a:avLst/>
                  </a:prstGeom>
                  <a:noFill/>
                  <a:extLst/>
                </p:spPr>
              </p:pic>
              <p:pic>
                <p:nvPicPr>
                  <p:cNvPr id="185" name="Picture 2" descr="C:\Users\Peula\Desktop\transport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6" cstate="print">
                    <a:duotone>
                      <a:prstClr val="black"/>
                      <a:srgbClr val="00FF00">
                        <a:tint val="45000"/>
                        <a:satMod val="400000"/>
                      </a:srgbClr>
                    </a:duotone>
                    <a:extLst/>
                  </a:blip>
                  <a:srcRect l="8312" t="2389" r="12642" b="57684"/>
                  <a:stretch/>
                </p:blipFill>
                <p:spPr bwMode="auto">
                  <a:xfrm rot="3039242">
                    <a:off x="3023103" y="5689145"/>
                    <a:ext cx="327556" cy="177603"/>
                  </a:xfrm>
                  <a:prstGeom prst="rect">
                    <a:avLst/>
                  </a:prstGeom>
                  <a:noFill/>
                  <a:extLst/>
                </p:spPr>
              </p:pic>
              <p:pic>
                <p:nvPicPr>
                  <p:cNvPr id="186" name="Picture 2" descr="C:\Users\Peula\Desktop\transport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6" cstate="print">
                    <a:duotone>
                      <a:prstClr val="black"/>
                      <a:srgbClr val="00FF00">
                        <a:tint val="45000"/>
                        <a:satMod val="400000"/>
                      </a:srgbClr>
                    </a:duotone>
                    <a:extLst/>
                  </a:blip>
                  <a:srcRect l="8312" t="2389" r="12642" b="57684"/>
                  <a:stretch/>
                </p:blipFill>
                <p:spPr bwMode="auto">
                  <a:xfrm rot="5177934">
                    <a:off x="3201738" y="5860373"/>
                    <a:ext cx="327556" cy="177603"/>
                  </a:xfrm>
                  <a:prstGeom prst="rect">
                    <a:avLst/>
                  </a:prstGeom>
                  <a:noFill/>
                  <a:extLst/>
                </p:spPr>
              </p:pic>
              <p:pic>
                <p:nvPicPr>
                  <p:cNvPr id="187" name="Picture 2" descr="C:\Users\Peula\Desktop\transport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7" cstate="print">
                    <a:duotone>
                      <a:prstClr val="black"/>
                      <a:srgbClr val="00FF00">
                        <a:tint val="45000"/>
                        <a:satMod val="400000"/>
                      </a:srgbClr>
                    </a:duotone>
                    <a:extLst/>
                  </a:blip>
                  <a:srcRect l="8312" t="2389" r="12642" b="57684"/>
                  <a:stretch/>
                </p:blipFill>
                <p:spPr bwMode="auto">
                  <a:xfrm rot="10008728">
                    <a:off x="3747847" y="5929054"/>
                    <a:ext cx="327556" cy="177603"/>
                  </a:xfrm>
                  <a:prstGeom prst="rect">
                    <a:avLst/>
                  </a:prstGeom>
                  <a:noFill/>
                  <a:extLst/>
                </p:spPr>
              </p:pic>
              <p:pic>
                <p:nvPicPr>
                  <p:cNvPr id="188" name="Picture 2" descr="C:\Users\Peula\Desktop\transport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6" cstate="print">
                    <a:duotone>
                      <a:prstClr val="black"/>
                      <a:srgbClr val="00FF00">
                        <a:tint val="45000"/>
                        <a:satMod val="400000"/>
                      </a:srgbClr>
                    </a:duotone>
                    <a:extLst/>
                  </a:blip>
                  <a:srcRect l="8312" t="2389" r="12642" b="57684"/>
                  <a:stretch/>
                </p:blipFill>
                <p:spPr bwMode="auto">
                  <a:xfrm rot="7146294">
                    <a:off x="3983654" y="5879880"/>
                    <a:ext cx="327556" cy="177603"/>
                  </a:xfrm>
                  <a:prstGeom prst="rect">
                    <a:avLst/>
                  </a:prstGeom>
                  <a:noFill/>
                  <a:extLst/>
                </p:spPr>
              </p:pic>
              <p:pic>
                <p:nvPicPr>
                  <p:cNvPr id="189" name="Picture 2" descr="C:\Users\Peula\Desktop\transport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6" cstate="print">
                    <a:duotone>
                      <a:prstClr val="black"/>
                      <a:srgbClr val="00FF00">
                        <a:tint val="45000"/>
                        <a:satMod val="400000"/>
                      </a:srgbClr>
                    </a:duotone>
                    <a:extLst/>
                  </a:blip>
                  <a:srcRect l="8312" t="2389" r="12642" b="57684"/>
                  <a:stretch/>
                </p:blipFill>
                <p:spPr bwMode="auto">
                  <a:xfrm rot="5177934">
                    <a:off x="2859849" y="4738824"/>
                    <a:ext cx="327556" cy="177603"/>
                  </a:xfrm>
                  <a:prstGeom prst="rect">
                    <a:avLst/>
                  </a:prstGeom>
                  <a:noFill/>
                  <a:extLst/>
                </p:spPr>
              </p:pic>
              <p:pic>
                <p:nvPicPr>
                  <p:cNvPr id="190" name="Picture 2" descr="C:\Users\Peula\Desktop\transport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7" cstate="print">
                    <a:duotone>
                      <a:prstClr val="black"/>
                      <a:srgbClr val="00FF00">
                        <a:tint val="45000"/>
                        <a:satMod val="400000"/>
                      </a:srgbClr>
                    </a:duotone>
                    <a:extLst/>
                  </a:blip>
                  <a:srcRect l="8312" t="2389" r="12642" b="57684"/>
                  <a:stretch/>
                </p:blipFill>
                <p:spPr bwMode="auto">
                  <a:xfrm rot="9987563">
                    <a:off x="4324637" y="5493868"/>
                    <a:ext cx="327556" cy="177603"/>
                  </a:xfrm>
                  <a:prstGeom prst="rect">
                    <a:avLst/>
                  </a:prstGeom>
                  <a:noFill/>
                  <a:extLst/>
                </p:spPr>
              </p:pic>
              <p:pic>
                <p:nvPicPr>
                  <p:cNvPr id="191" name="Picture 2" descr="C:\Users\Peula\Desktop\transport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6" cstate="print">
                    <a:duotone>
                      <a:prstClr val="black"/>
                      <a:srgbClr val="00FF00">
                        <a:tint val="45000"/>
                        <a:satMod val="400000"/>
                      </a:srgbClr>
                    </a:duotone>
                    <a:extLst/>
                  </a:blip>
                  <a:srcRect l="8312" t="2389" r="12642" b="57684"/>
                  <a:stretch/>
                </p:blipFill>
                <p:spPr bwMode="auto">
                  <a:xfrm rot="5177934">
                    <a:off x="3932135" y="4348764"/>
                    <a:ext cx="327556" cy="177603"/>
                  </a:xfrm>
                  <a:prstGeom prst="rect">
                    <a:avLst/>
                  </a:prstGeom>
                  <a:noFill/>
                  <a:extLst/>
                </p:spPr>
              </p:pic>
              <p:pic>
                <p:nvPicPr>
                  <p:cNvPr id="192" name="Picture 2" descr="C:\Users\Peula\Desktop\transport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6" cstate="print">
                    <a:duotone>
                      <a:prstClr val="black"/>
                      <a:srgbClr val="00FF00">
                        <a:tint val="45000"/>
                        <a:satMod val="400000"/>
                      </a:srgbClr>
                    </a:duotone>
                    <a:extLst/>
                  </a:blip>
                  <a:srcRect l="8312" t="2389" r="12642" b="57684"/>
                  <a:stretch/>
                </p:blipFill>
                <p:spPr bwMode="auto">
                  <a:xfrm rot="3610713">
                    <a:off x="4319011" y="4759355"/>
                    <a:ext cx="327556" cy="177603"/>
                  </a:xfrm>
                  <a:prstGeom prst="rect">
                    <a:avLst/>
                  </a:prstGeom>
                  <a:noFill/>
                  <a:extLst/>
                </p:spPr>
              </p:pic>
              <p:pic>
                <p:nvPicPr>
                  <p:cNvPr id="193" name="Picture 2" descr="C:\Users\Peula\Desktop\transport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6" cstate="print">
                    <a:duotone>
                      <a:prstClr val="black"/>
                      <a:srgbClr val="00FF00">
                        <a:tint val="45000"/>
                        <a:satMod val="400000"/>
                      </a:srgbClr>
                    </a:duotone>
                    <a:extLst/>
                  </a:blip>
                  <a:srcRect l="8312" t="2389" r="12642" b="57684"/>
                  <a:stretch/>
                </p:blipFill>
                <p:spPr bwMode="auto">
                  <a:xfrm rot="6902031">
                    <a:off x="4223930" y="4548157"/>
                    <a:ext cx="327556" cy="177603"/>
                  </a:xfrm>
                  <a:prstGeom prst="rect">
                    <a:avLst/>
                  </a:prstGeom>
                  <a:noFill/>
                  <a:extLst/>
                </p:spPr>
              </p:pic>
              <p:pic>
                <p:nvPicPr>
                  <p:cNvPr id="194" name="Picture 2" descr="C:\Users\Peula\Desktop\transport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6" cstate="print">
                    <a:duotone>
                      <a:prstClr val="black"/>
                      <a:srgbClr val="00FF00">
                        <a:tint val="45000"/>
                        <a:satMod val="400000"/>
                      </a:srgbClr>
                    </a:duotone>
                    <a:extLst/>
                  </a:blip>
                  <a:srcRect l="8312" t="2389" r="12642" b="57684"/>
                  <a:stretch/>
                </p:blipFill>
                <p:spPr bwMode="auto">
                  <a:xfrm rot="6544136">
                    <a:off x="3180471" y="4384037"/>
                    <a:ext cx="327556" cy="177603"/>
                  </a:xfrm>
                  <a:prstGeom prst="rect">
                    <a:avLst/>
                  </a:prstGeom>
                  <a:noFill/>
                  <a:extLst/>
                </p:spPr>
              </p:pic>
              <p:pic>
                <p:nvPicPr>
                  <p:cNvPr id="195" name="Picture 2" descr="C:\Users\Peula\Desktop\transport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7" cstate="print">
                    <a:duotone>
                      <a:prstClr val="black"/>
                      <a:srgbClr val="00FF00">
                        <a:tint val="45000"/>
                        <a:satMod val="400000"/>
                      </a:srgbClr>
                    </a:duotone>
                    <a:extLst/>
                  </a:blip>
                  <a:srcRect l="8312" t="2389" r="12642" b="57684"/>
                  <a:stretch/>
                </p:blipFill>
                <p:spPr bwMode="auto">
                  <a:xfrm rot="9647106">
                    <a:off x="3419407" y="4323491"/>
                    <a:ext cx="327556" cy="177603"/>
                  </a:xfrm>
                  <a:prstGeom prst="rect">
                    <a:avLst/>
                  </a:prstGeom>
                  <a:noFill/>
                  <a:extLst/>
                </p:spPr>
              </p:pic>
              <p:pic>
                <p:nvPicPr>
                  <p:cNvPr id="196" name="Picture 2" descr="C:\Users\Peula\Desktop\transport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6" cstate="print">
                    <a:duotone>
                      <a:prstClr val="black"/>
                      <a:srgbClr val="00FF00">
                        <a:tint val="45000"/>
                        <a:satMod val="400000"/>
                      </a:srgbClr>
                    </a:duotone>
                    <a:extLst/>
                  </a:blip>
                  <a:srcRect l="8312" t="2389" r="12642" b="57684"/>
                  <a:stretch/>
                </p:blipFill>
                <p:spPr bwMode="auto">
                  <a:xfrm rot="5177934">
                    <a:off x="4388785" y="5312279"/>
                    <a:ext cx="327556" cy="177603"/>
                  </a:xfrm>
                  <a:prstGeom prst="rect">
                    <a:avLst/>
                  </a:prstGeom>
                  <a:noFill/>
                  <a:extLst/>
                </p:spPr>
              </p:pic>
              <p:sp>
                <p:nvSpPr>
                  <p:cNvPr id="197" name="219 Rectángulo"/>
                  <p:cNvSpPr>
                    <a:spLocks noChangeArrowheads="1"/>
                  </p:cNvSpPr>
                  <p:nvPr/>
                </p:nvSpPr>
                <p:spPr bwMode="auto">
                  <a:xfrm>
                    <a:off x="3361296" y="5023787"/>
                    <a:ext cx="814518" cy="3077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 eaLnBrk="1" hangingPunct="1"/>
                    <a:r>
                      <a:rPr lang="es-ES_tradnl" altLang="es-ES" sz="1400">
                        <a:solidFill>
                          <a:srgbClr val="000000"/>
                        </a:solidFill>
                        <a:latin typeface="Gill Sans"/>
                        <a:ea typeface="ヒラギノ角ゴ ProN W3"/>
                        <a:cs typeface="ヒラギノ角ゴ ProN W3"/>
                        <a:sym typeface="Gill Sans"/>
                      </a:rPr>
                      <a:t>Olive oil </a:t>
                    </a:r>
                    <a:endParaRPr lang="es-ES" altLang="es-ES" sz="3200">
                      <a:solidFill>
                        <a:srgbClr val="000000"/>
                      </a:solidFill>
                      <a:latin typeface="Gill Sans"/>
                      <a:ea typeface="ヒラギノ角ゴ ProN W3"/>
                      <a:cs typeface="ヒラギノ角ゴ ProN W3"/>
                      <a:sym typeface="Gill Sans"/>
                    </a:endParaRPr>
                  </a:p>
                </p:txBody>
              </p:sp>
            </p:grpSp>
          </p:grpSp>
          <p:pic>
            <p:nvPicPr>
              <p:cNvPr id="152" name="Imagen 402"/>
              <p:cNvPicPr>
                <a:picLocks noChangeAspect="1"/>
              </p:cNvPicPr>
              <p:nvPr/>
            </p:nvPicPr>
            <p:blipFill rotWithShape="1">
              <a:blip r:embed="rId23" cstate="print">
                <a:duotone>
                  <a:prstClr val="black"/>
                  <a:srgbClr val="FF00FF">
                    <a:tint val="45000"/>
                    <a:satMod val="400000"/>
                  </a:srgbClr>
                </a:duotone>
                <a:extLst/>
              </a:blip>
              <a:srcRect l="2138" t="1333" r="35981" b="65120"/>
              <a:stretch/>
            </p:blipFill>
            <p:spPr>
              <a:xfrm rot="4767459">
                <a:off x="4562519" y="4698402"/>
                <a:ext cx="236561" cy="120680"/>
              </a:xfrm>
              <a:prstGeom prst="rect">
                <a:avLst/>
              </a:prstGeom>
            </p:spPr>
          </p:pic>
          <p:pic>
            <p:nvPicPr>
              <p:cNvPr id="153" name="Imagen 403"/>
              <p:cNvPicPr>
                <a:picLocks noChangeAspect="1"/>
              </p:cNvPicPr>
              <p:nvPr/>
            </p:nvPicPr>
            <p:blipFill rotWithShape="1">
              <a:blip r:embed="rId23" cstate="print">
                <a:duotone>
                  <a:prstClr val="black"/>
                  <a:srgbClr val="FF00FF">
                    <a:tint val="45000"/>
                    <a:satMod val="400000"/>
                  </a:srgbClr>
                </a:duotone>
                <a:extLst/>
              </a:blip>
              <a:srcRect l="2138" t="1333" r="35981" b="65120"/>
              <a:stretch/>
            </p:blipFill>
            <p:spPr>
              <a:xfrm rot="7084860">
                <a:off x="4649675" y="4619624"/>
                <a:ext cx="236561" cy="120680"/>
              </a:xfrm>
              <a:prstGeom prst="rect">
                <a:avLst/>
              </a:prstGeom>
            </p:spPr>
          </p:pic>
          <p:pic>
            <p:nvPicPr>
              <p:cNvPr id="154" name="Imagen 404"/>
              <p:cNvPicPr>
                <a:picLocks noChangeAspect="1"/>
              </p:cNvPicPr>
              <p:nvPr/>
            </p:nvPicPr>
            <p:blipFill rotWithShape="1">
              <a:blip r:embed="rId23" cstate="print">
                <a:duotone>
                  <a:prstClr val="black"/>
                  <a:srgbClr val="FF00FF">
                    <a:tint val="45000"/>
                    <a:satMod val="400000"/>
                  </a:srgbClr>
                </a:duotone>
                <a:extLst/>
              </a:blip>
              <a:srcRect l="2138" t="1333" r="35981" b="65120"/>
              <a:stretch/>
            </p:blipFill>
            <p:spPr>
              <a:xfrm rot="7084860">
                <a:off x="5625495" y="4537762"/>
                <a:ext cx="236561" cy="120680"/>
              </a:xfrm>
              <a:prstGeom prst="rect">
                <a:avLst/>
              </a:prstGeom>
            </p:spPr>
          </p:pic>
          <p:pic>
            <p:nvPicPr>
              <p:cNvPr id="155" name="Imagen 405"/>
              <p:cNvPicPr>
                <a:picLocks noChangeAspect="1"/>
              </p:cNvPicPr>
              <p:nvPr/>
            </p:nvPicPr>
            <p:blipFill rotWithShape="1">
              <a:blip r:embed="rId24" cstate="print">
                <a:duotone>
                  <a:prstClr val="black"/>
                  <a:srgbClr val="FF00FF">
                    <a:tint val="45000"/>
                    <a:satMod val="400000"/>
                  </a:srgbClr>
                </a:duotone>
                <a:extLst/>
              </a:blip>
              <a:srcRect l="2138" t="1333" r="35981" b="65120"/>
              <a:stretch/>
            </p:blipFill>
            <p:spPr>
              <a:xfrm rot="8657580">
                <a:off x="5697652" y="4592341"/>
                <a:ext cx="236561" cy="120680"/>
              </a:xfrm>
              <a:prstGeom prst="rect">
                <a:avLst/>
              </a:prstGeom>
            </p:spPr>
          </p:pic>
          <p:pic>
            <p:nvPicPr>
              <p:cNvPr id="156" name="Imagen 406"/>
              <p:cNvPicPr>
                <a:picLocks noChangeAspect="1"/>
              </p:cNvPicPr>
              <p:nvPr/>
            </p:nvPicPr>
            <p:blipFill rotWithShape="1">
              <a:blip r:embed="rId23" cstate="print">
                <a:duotone>
                  <a:prstClr val="black"/>
                  <a:srgbClr val="FF00FF">
                    <a:tint val="45000"/>
                    <a:satMod val="400000"/>
                  </a:srgbClr>
                </a:duotone>
                <a:extLst/>
              </a:blip>
              <a:srcRect l="2138" t="1333" r="35981" b="65120"/>
              <a:stretch/>
            </p:blipFill>
            <p:spPr>
              <a:xfrm rot="7084860">
                <a:off x="6025286" y="5115628"/>
                <a:ext cx="236561" cy="120680"/>
              </a:xfrm>
              <a:prstGeom prst="rect">
                <a:avLst/>
              </a:prstGeom>
            </p:spPr>
          </p:pic>
          <p:pic>
            <p:nvPicPr>
              <p:cNvPr id="157" name="Imagen 407"/>
              <p:cNvPicPr>
                <a:picLocks noChangeAspect="1"/>
              </p:cNvPicPr>
              <p:nvPr/>
            </p:nvPicPr>
            <p:blipFill rotWithShape="1">
              <a:blip r:embed="rId23" cstate="print">
                <a:duotone>
                  <a:prstClr val="black"/>
                  <a:srgbClr val="FF00FF">
                    <a:tint val="45000"/>
                    <a:satMod val="400000"/>
                  </a:srgbClr>
                </a:duotone>
                <a:extLst/>
              </a:blip>
              <a:srcRect l="2138" t="1333" r="35981" b="65120"/>
              <a:stretch/>
            </p:blipFill>
            <p:spPr>
              <a:xfrm rot="7084860">
                <a:off x="5981111" y="5192803"/>
                <a:ext cx="236561" cy="120680"/>
              </a:xfrm>
              <a:prstGeom prst="rect">
                <a:avLst/>
              </a:prstGeom>
            </p:spPr>
          </p:pic>
          <p:pic>
            <p:nvPicPr>
              <p:cNvPr id="158" name="Imagen 408"/>
              <p:cNvPicPr>
                <a:picLocks noChangeAspect="1"/>
              </p:cNvPicPr>
              <p:nvPr/>
            </p:nvPicPr>
            <p:blipFill rotWithShape="1">
              <a:blip r:embed="rId23" cstate="print">
                <a:duotone>
                  <a:prstClr val="black"/>
                  <a:srgbClr val="FF00FF">
                    <a:tint val="45000"/>
                    <a:satMod val="400000"/>
                  </a:srgbClr>
                </a:duotone>
                <a:extLst/>
              </a:blip>
              <a:srcRect l="2138" t="1333" r="35981" b="65120"/>
              <a:stretch/>
            </p:blipFill>
            <p:spPr>
              <a:xfrm rot="7084860">
                <a:off x="5961219" y="5076353"/>
                <a:ext cx="236561" cy="120680"/>
              </a:xfrm>
              <a:prstGeom prst="rect">
                <a:avLst/>
              </a:prstGeom>
            </p:spPr>
          </p:pic>
          <p:pic>
            <p:nvPicPr>
              <p:cNvPr id="159" name="Imagen 409"/>
              <p:cNvPicPr>
                <a:picLocks noChangeAspect="1"/>
              </p:cNvPicPr>
              <p:nvPr/>
            </p:nvPicPr>
            <p:blipFill rotWithShape="1">
              <a:blip r:embed="rId23" cstate="print">
                <a:duotone>
                  <a:prstClr val="black"/>
                  <a:srgbClr val="FF00FF">
                    <a:tint val="45000"/>
                    <a:satMod val="400000"/>
                  </a:srgbClr>
                </a:duotone>
                <a:extLst/>
              </a:blip>
              <a:srcRect l="2138" t="1333" r="35981" b="65120"/>
              <a:stretch/>
            </p:blipFill>
            <p:spPr>
              <a:xfrm rot="7084860">
                <a:off x="5756556" y="5769265"/>
                <a:ext cx="236561" cy="120680"/>
              </a:xfrm>
              <a:prstGeom prst="rect">
                <a:avLst/>
              </a:prstGeom>
            </p:spPr>
          </p:pic>
          <p:pic>
            <p:nvPicPr>
              <p:cNvPr id="160" name="Imagen 410"/>
              <p:cNvPicPr>
                <a:picLocks noChangeAspect="1"/>
              </p:cNvPicPr>
              <p:nvPr/>
            </p:nvPicPr>
            <p:blipFill rotWithShape="1">
              <a:blip r:embed="rId24" cstate="print">
                <a:duotone>
                  <a:prstClr val="black"/>
                  <a:srgbClr val="FF00FF">
                    <a:tint val="45000"/>
                    <a:satMod val="400000"/>
                  </a:srgbClr>
                </a:duotone>
                <a:extLst/>
              </a:blip>
              <a:srcRect l="2138" t="1333" r="35981" b="65120"/>
              <a:stretch/>
            </p:blipFill>
            <p:spPr>
              <a:xfrm rot="1103887">
                <a:off x="4973694" y="5972827"/>
                <a:ext cx="236561" cy="120680"/>
              </a:xfrm>
              <a:prstGeom prst="rect">
                <a:avLst/>
              </a:prstGeom>
            </p:spPr>
          </p:pic>
          <p:pic>
            <p:nvPicPr>
              <p:cNvPr id="161" name="Imagen 411"/>
              <p:cNvPicPr>
                <a:picLocks noChangeAspect="1"/>
              </p:cNvPicPr>
              <p:nvPr/>
            </p:nvPicPr>
            <p:blipFill rotWithShape="1">
              <a:blip r:embed="rId23" cstate="print">
                <a:duotone>
                  <a:prstClr val="black"/>
                  <a:srgbClr val="FF00FF">
                    <a:tint val="45000"/>
                    <a:satMod val="400000"/>
                  </a:srgbClr>
                </a:duotone>
                <a:extLst/>
              </a:blip>
              <a:srcRect l="2138" t="1333" r="35981" b="65120"/>
              <a:stretch/>
            </p:blipFill>
            <p:spPr>
              <a:xfrm rot="7084860">
                <a:off x="5081900" y="6049856"/>
                <a:ext cx="236561" cy="120680"/>
              </a:xfrm>
              <a:prstGeom prst="rect">
                <a:avLst/>
              </a:prstGeom>
            </p:spPr>
          </p:pic>
          <p:pic>
            <p:nvPicPr>
              <p:cNvPr id="162" name="Imagen 412"/>
              <p:cNvPicPr>
                <a:picLocks noChangeAspect="1"/>
              </p:cNvPicPr>
              <p:nvPr/>
            </p:nvPicPr>
            <p:blipFill rotWithShape="1">
              <a:blip r:embed="rId23" cstate="print">
                <a:duotone>
                  <a:prstClr val="black"/>
                  <a:srgbClr val="FF00FF">
                    <a:tint val="45000"/>
                    <a:satMod val="400000"/>
                  </a:srgbClr>
                </a:duotone>
                <a:extLst/>
              </a:blip>
              <a:srcRect l="2138" t="1333" r="35981" b="65120"/>
              <a:stretch/>
            </p:blipFill>
            <p:spPr>
              <a:xfrm rot="7084860">
                <a:off x="4430049" y="5469589"/>
                <a:ext cx="236561" cy="120680"/>
              </a:xfrm>
              <a:prstGeom prst="rect">
                <a:avLst/>
              </a:prstGeom>
            </p:spPr>
          </p:pic>
          <p:pic>
            <p:nvPicPr>
              <p:cNvPr id="163" name="Imagen 413"/>
              <p:cNvPicPr>
                <a:picLocks noChangeAspect="1"/>
              </p:cNvPicPr>
              <p:nvPr/>
            </p:nvPicPr>
            <p:blipFill rotWithShape="1">
              <a:blip r:embed="rId23" cstate="print">
                <a:duotone>
                  <a:prstClr val="black"/>
                  <a:srgbClr val="FF00FF">
                    <a:tint val="45000"/>
                    <a:satMod val="400000"/>
                  </a:srgbClr>
                </a:duotone>
                <a:extLst/>
              </a:blip>
              <a:srcRect l="2138" t="1333" r="35981" b="65120"/>
              <a:stretch/>
            </p:blipFill>
            <p:spPr>
              <a:xfrm rot="3375167">
                <a:off x="4478909" y="5673545"/>
                <a:ext cx="236561" cy="120680"/>
              </a:xfrm>
              <a:prstGeom prst="rect">
                <a:avLst/>
              </a:prstGeom>
            </p:spPr>
          </p:pic>
          <p:pic>
            <p:nvPicPr>
              <p:cNvPr id="164" name="Imagen 414"/>
              <p:cNvPicPr>
                <a:picLocks noChangeAspect="1"/>
              </p:cNvPicPr>
              <p:nvPr/>
            </p:nvPicPr>
            <p:blipFill rotWithShape="1">
              <a:blip r:embed="rId23" cstate="print">
                <a:duotone>
                  <a:prstClr val="black"/>
                  <a:srgbClr val="FF00FF">
                    <a:tint val="45000"/>
                    <a:satMod val="400000"/>
                  </a:srgbClr>
                </a:duotone>
                <a:extLst/>
              </a:blip>
              <a:srcRect l="2138" t="1333" r="35981" b="65120"/>
              <a:stretch/>
            </p:blipFill>
            <p:spPr>
              <a:xfrm rot="7084860">
                <a:off x="5214516" y="4424646"/>
                <a:ext cx="236561" cy="120680"/>
              </a:xfrm>
              <a:prstGeom prst="rect">
                <a:avLst/>
              </a:prstGeom>
            </p:spPr>
          </p:pic>
          <p:pic>
            <p:nvPicPr>
              <p:cNvPr id="165" name="Imagen 415"/>
              <p:cNvPicPr>
                <a:picLocks noChangeAspect="1"/>
              </p:cNvPicPr>
              <p:nvPr/>
            </p:nvPicPr>
            <p:blipFill rotWithShape="1">
              <a:blip r:embed="rId24" cstate="print">
                <a:duotone>
                  <a:prstClr val="black"/>
                  <a:srgbClr val="FF00FF">
                    <a:tint val="45000"/>
                    <a:satMod val="400000"/>
                  </a:srgbClr>
                </a:duotone>
                <a:extLst/>
              </a:blip>
              <a:srcRect l="2138" t="1333" r="35981" b="65120"/>
              <a:stretch/>
            </p:blipFill>
            <p:spPr>
              <a:xfrm rot="10968044">
                <a:off x="5343907" y="4443425"/>
                <a:ext cx="236561" cy="120680"/>
              </a:xfrm>
              <a:prstGeom prst="rect">
                <a:avLst/>
              </a:prstGeom>
            </p:spPr>
          </p:pic>
          <p:pic>
            <p:nvPicPr>
              <p:cNvPr id="166" name="Imagen 416"/>
              <p:cNvPicPr>
                <a:picLocks noChangeAspect="1"/>
              </p:cNvPicPr>
              <p:nvPr/>
            </p:nvPicPr>
            <p:blipFill rotWithShape="1">
              <a:blip r:embed="rId24" cstate="print">
                <a:duotone>
                  <a:prstClr val="black"/>
                  <a:srgbClr val="FF00FF">
                    <a:tint val="45000"/>
                    <a:satMod val="400000"/>
                  </a:srgbClr>
                </a:duotone>
                <a:extLst/>
              </a:blip>
              <a:srcRect l="2138" t="1333" r="35981" b="65120"/>
              <a:stretch/>
            </p:blipFill>
            <p:spPr>
              <a:xfrm rot="1229214">
                <a:off x="5397920" y="4371469"/>
                <a:ext cx="236561" cy="120680"/>
              </a:xfrm>
              <a:prstGeom prst="rect">
                <a:avLst/>
              </a:prstGeom>
            </p:spPr>
          </p:pic>
        </p:grpSp>
        <p:pic>
          <p:nvPicPr>
            <p:cNvPr id="92" name="Picture 6" descr="http://www.pachd.com/free-images/food-images/blue-pill-01.jpg"/>
            <p:cNvPicPr>
              <a:picLocks noChangeAspect="1" noChangeArrowheads="1"/>
            </p:cNvPicPr>
            <p:nvPr/>
          </p:nvPicPr>
          <p:blipFill>
            <a:blip r:embed="rId25" cstate="print"/>
            <a:srcRect l="25806" t="20256" r="29031" b="15228"/>
            <a:stretch>
              <a:fillRect/>
            </a:stretch>
          </p:blipFill>
          <p:spPr bwMode="auto">
            <a:xfrm>
              <a:off x="2992438" y="5778500"/>
              <a:ext cx="319087" cy="341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" name="Picture 6" descr="http://www.pachd.com/free-images/food-images/blue-pill-01.jpg"/>
            <p:cNvPicPr>
              <a:picLocks noChangeAspect="1" noChangeArrowheads="1"/>
            </p:cNvPicPr>
            <p:nvPr/>
          </p:nvPicPr>
          <p:blipFill rotWithShape="1">
            <a:blip r:embed="rId2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l="24058" t="20471" r="26920" b="19068"/>
            <a:stretch/>
          </p:blipFill>
          <p:spPr bwMode="auto">
            <a:xfrm rot="5641683">
              <a:off x="2841762" y="5166830"/>
              <a:ext cx="294003" cy="271953"/>
            </a:xfrm>
            <a:prstGeom prst="rect">
              <a:avLst/>
            </a:prstGeom>
            <a:noFill/>
          </p:spPr>
        </p:pic>
        <p:pic>
          <p:nvPicPr>
            <p:cNvPr id="94" name="Picture 6" descr="http://www.pachd.com/free-images/food-images/blue-pill-01.jpg"/>
            <p:cNvPicPr>
              <a:picLocks noChangeAspect="1" noChangeArrowheads="1"/>
            </p:cNvPicPr>
            <p:nvPr/>
          </p:nvPicPr>
          <p:blipFill rotWithShape="1">
            <a:blip r:embed="rId2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25806" t="20256" r="29032" b="15229"/>
            <a:stretch/>
          </p:blipFill>
          <p:spPr bwMode="auto">
            <a:xfrm rot="7601861">
              <a:off x="3379939" y="5409644"/>
              <a:ext cx="316032" cy="338606"/>
            </a:xfrm>
            <a:prstGeom prst="rect">
              <a:avLst/>
            </a:prstGeom>
            <a:noFill/>
          </p:spPr>
        </p:pic>
        <p:pic>
          <p:nvPicPr>
            <p:cNvPr id="95" name="Picture 6" descr="http://www.pachd.com/free-images/food-images/blue-pill-01.jpg"/>
            <p:cNvPicPr>
              <a:picLocks noChangeAspect="1" noChangeArrowheads="1"/>
            </p:cNvPicPr>
            <p:nvPr/>
          </p:nvPicPr>
          <p:blipFill>
            <a:blip r:embed="rId28" cstate="print"/>
            <a:srcRect l="25806" t="20256" r="29031" b="15228"/>
            <a:stretch>
              <a:fillRect/>
            </a:stretch>
          </p:blipFill>
          <p:spPr bwMode="auto">
            <a:xfrm>
              <a:off x="5154613" y="5797550"/>
              <a:ext cx="317500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" name="Picture 6" descr="http://www.pachd.com/free-images/food-images/blue-pill-01.jpg"/>
            <p:cNvPicPr>
              <a:picLocks noChangeAspect="1" noChangeArrowheads="1"/>
            </p:cNvPicPr>
            <p:nvPr/>
          </p:nvPicPr>
          <p:blipFill rotWithShape="1">
            <a:blip r:embed="rId2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l="24058" t="20471" r="26920" b="19068"/>
            <a:stretch/>
          </p:blipFill>
          <p:spPr bwMode="auto">
            <a:xfrm rot="5641683">
              <a:off x="5003280" y="5185578"/>
              <a:ext cx="294003" cy="271953"/>
            </a:xfrm>
            <a:prstGeom prst="rect">
              <a:avLst/>
            </a:prstGeom>
            <a:noFill/>
          </p:spPr>
        </p:pic>
        <p:pic>
          <p:nvPicPr>
            <p:cNvPr id="97" name="Picture 6" descr="http://www.pachd.com/free-images/food-images/blue-pill-01.jpg"/>
            <p:cNvPicPr>
              <a:picLocks noChangeAspect="1" noChangeArrowheads="1"/>
            </p:cNvPicPr>
            <p:nvPr/>
          </p:nvPicPr>
          <p:blipFill rotWithShape="1">
            <a:blip r:embed="rId2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25806" t="20256" r="29032" b="15229"/>
            <a:stretch/>
          </p:blipFill>
          <p:spPr bwMode="auto">
            <a:xfrm rot="7601861">
              <a:off x="5541457" y="5428392"/>
              <a:ext cx="316032" cy="338606"/>
            </a:xfrm>
            <a:prstGeom prst="rect">
              <a:avLst/>
            </a:prstGeom>
            <a:noFill/>
          </p:spPr>
        </p:pic>
        <p:pic>
          <p:nvPicPr>
            <p:cNvPr id="98" name="Picture 6" descr="http://www.pachd.com/free-images/food-images/blue-pill-01.jpg"/>
            <p:cNvPicPr>
              <a:picLocks noChangeAspect="1" noChangeArrowheads="1"/>
            </p:cNvPicPr>
            <p:nvPr/>
          </p:nvPicPr>
          <p:blipFill>
            <a:blip r:embed="rId25" cstate="print"/>
            <a:srcRect l="25806" t="20256" r="29031" b="15228"/>
            <a:stretch>
              <a:fillRect/>
            </a:stretch>
          </p:blipFill>
          <p:spPr bwMode="auto">
            <a:xfrm>
              <a:off x="7297738" y="5740400"/>
              <a:ext cx="319087" cy="341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9" name="Picture 6" descr="http://www.pachd.com/free-images/food-images/blue-pill-01.jpg"/>
            <p:cNvPicPr>
              <a:picLocks noChangeAspect="1" noChangeArrowheads="1"/>
            </p:cNvPicPr>
            <p:nvPr/>
          </p:nvPicPr>
          <p:blipFill rotWithShape="1">
            <a:blip r:embed="rId2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l="24058" t="20471" r="26920" b="19068"/>
            <a:stretch/>
          </p:blipFill>
          <p:spPr bwMode="auto">
            <a:xfrm rot="5641683">
              <a:off x="7146845" y="5128685"/>
              <a:ext cx="294003" cy="271953"/>
            </a:xfrm>
            <a:prstGeom prst="rect">
              <a:avLst/>
            </a:prstGeom>
            <a:noFill/>
          </p:spPr>
        </p:pic>
        <p:pic>
          <p:nvPicPr>
            <p:cNvPr id="101" name="Picture 6" descr="http://www.pachd.com/free-images/food-images/blue-pill-01.jpg"/>
            <p:cNvPicPr>
              <a:picLocks noChangeAspect="1" noChangeArrowheads="1"/>
            </p:cNvPicPr>
            <p:nvPr/>
          </p:nvPicPr>
          <p:blipFill rotWithShape="1">
            <a:blip r:embed="rId2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25806" t="20256" r="29032" b="15229"/>
            <a:stretch/>
          </p:blipFill>
          <p:spPr bwMode="auto">
            <a:xfrm rot="7601861">
              <a:off x="7685022" y="5371499"/>
              <a:ext cx="316032" cy="338606"/>
            </a:xfrm>
            <a:prstGeom prst="rect">
              <a:avLst/>
            </a:prstGeom>
            <a:noFill/>
          </p:spPr>
        </p:pic>
        <p:pic>
          <p:nvPicPr>
            <p:cNvPr id="119" name="Picture 5" descr="FX1"/>
            <p:cNvPicPr>
              <a:picLocks noChangeAspect="1" noChangeArrowheads="1"/>
            </p:cNvPicPr>
            <p:nvPr/>
          </p:nvPicPr>
          <p:blipFill>
            <a:blip r:embed="rId2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8524" b="11932"/>
            <a:stretch>
              <a:fillRect/>
            </a:stretch>
          </p:blipFill>
          <p:spPr bwMode="auto">
            <a:xfrm rot="7207747">
              <a:off x="508001" y="5205412"/>
              <a:ext cx="1003300" cy="638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0" name="Picture 5" descr="FX1"/>
            <p:cNvPicPr>
              <a:picLocks noChangeAspect="1" noChangeArrowheads="1"/>
            </p:cNvPicPr>
            <p:nvPr/>
          </p:nvPicPr>
          <p:blipFill>
            <a:blip r:embed="rId2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8524" b="11932"/>
            <a:stretch>
              <a:fillRect/>
            </a:stretch>
          </p:blipFill>
          <p:spPr bwMode="auto">
            <a:xfrm rot="7207747">
              <a:off x="9081294" y="5245894"/>
              <a:ext cx="1001713" cy="638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08" name="Picture 2" descr="Imagen8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780465" y="8988899"/>
            <a:ext cx="7575550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9" name="CuadroTexto 2"/>
          <p:cNvSpPr txBox="1">
            <a:spLocks noChangeArrowheads="1"/>
          </p:cNvSpPr>
          <p:nvPr/>
        </p:nvSpPr>
        <p:spPr bwMode="auto">
          <a:xfrm>
            <a:off x="11455575" y="4977709"/>
            <a:ext cx="63256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s-ES" altLang="es-ES" sz="2400" b="1" dirty="0">
                <a:solidFill>
                  <a:srgbClr val="FF0000"/>
                </a:solidFill>
              </a:rPr>
              <a:t>DRUG-MEMBRANE INTERACTIONS</a:t>
            </a:r>
          </a:p>
        </p:txBody>
      </p:sp>
      <p:grpSp>
        <p:nvGrpSpPr>
          <p:cNvPr id="510" name="Group 6"/>
          <p:cNvGrpSpPr/>
          <p:nvPr/>
        </p:nvGrpSpPr>
        <p:grpSpPr bwMode="auto">
          <a:xfrm>
            <a:off x="11897176" y="5765609"/>
            <a:ext cx="3989233" cy="1867773"/>
            <a:chOff x="0" y="0"/>
            <a:chExt cx="4069" cy="2333"/>
          </a:xfrm>
        </p:grpSpPr>
        <p:grpSp>
          <p:nvGrpSpPr>
            <p:cNvPr id="511" name="Group 7"/>
            <p:cNvGrpSpPr>
              <a:grpSpLocks/>
            </p:cNvGrpSpPr>
            <p:nvPr/>
          </p:nvGrpSpPr>
          <p:grpSpPr bwMode="auto">
            <a:xfrm>
              <a:off x="0" y="0"/>
              <a:ext cx="4069" cy="2333"/>
              <a:chOff x="0" y="0"/>
              <a:chExt cx="4069" cy="2333"/>
            </a:xfrm>
          </p:grpSpPr>
          <p:sp>
            <p:nvSpPr>
              <p:cNvPr id="515" name="Rectangle 8"/>
              <p:cNvSpPr>
                <a:spLocks noChangeArrowheads="1"/>
              </p:cNvSpPr>
              <p:nvPr/>
            </p:nvSpPr>
            <p:spPr bwMode="auto">
              <a:xfrm>
                <a:off x="47" y="1584"/>
                <a:ext cx="3889" cy="732"/>
              </a:xfrm>
              <a:prstGeom prst="rect">
                <a:avLst/>
              </a:prstGeom>
              <a:solidFill>
                <a:srgbClr val="99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16" name="Rectangle 9"/>
              <p:cNvSpPr>
                <a:spLocks noChangeArrowheads="1"/>
              </p:cNvSpPr>
              <p:nvPr/>
            </p:nvSpPr>
            <p:spPr bwMode="auto">
              <a:xfrm>
                <a:off x="19" y="1560"/>
                <a:ext cx="3889" cy="732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17" name="Freeform 10"/>
              <p:cNvSpPr>
                <a:spLocks/>
              </p:cNvSpPr>
              <p:nvPr/>
            </p:nvSpPr>
            <p:spPr bwMode="auto">
              <a:xfrm>
                <a:off x="0" y="144"/>
                <a:ext cx="4069" cy="2189"/>
              </a:xfrm>
              <a:custGeom>
                <a:avLst/>
                <a:gdLst>
                  <a:gd name="T0" fmla="*/ 22 w 4069"/>
                  <a:gd name="T1" fmla="*/ 1528 h 2189"/>
                  <a:gd name="T2" fmla="*/ 1532 w 4069"/>
                  <a:gd name="T3" fmla="*/ 2050 h 2189"/>
                  <a:gd name="T4" fmla="*/ 1685 w 4069"/>
                  <a:gd name="T5" fmla="*/ 1768 h 2189"/>
                  <a:gd name="T6" fmla="*/ 1966 w 4069"/>
                  <a:gd name="T7" fmla="*/ 1815 h 2189"/>
                  <a:gd name="T8" fmla="*/ 3905 w 4069"/>
                  <a:gd name="T9" fmla="*/ 2020 h 2189"/>
                  <a:gd name="T10" fmla="*/ 2840 w 4069"/>
                  <a:gd name="T11" fmla="*/ 2058 h 2189"/>
                  <a:gd name="T12" fmla="*/ 3181 w 4069"/>
                  <a:gd name="T13" fmla="*/ 1897 h 2189"/>
                  <a:gd name="T14" fmla="*/ 3293 w 4069"/>
                  <a:gd name="T15" fmla="*/ 1481 h 2189"/>
                  <a:gd name="T16" fmla="*/ 2966 w 4069"/>
                  <a:gd name="T17" fmla="*/ 1533 h 2189"/>
                  <a:gd name="T18" fmla="*/ 2777 w 4069"/>
                  <a:gd name="T19" fmla="*/ 1519 h 2189"/>
                  <a:gd name="T20" fmla="*/ 2452 w 4069"/>
                  <a:gd name="T21" fmla="*/ 1462 h 2189"/>
                  <a:gd name="T22" fmla="*/ 2256 w 4069"/>
                  <a:gd name="T23" fmla="*/ 1440 h 2189"/>
                  <a:gd name="T24" fmla="*/ 1906 w 4069"/>
                  <a:gd name="T25" fmla="*/ 1440 h 2189"/>
                  <a:gd name="T26" fmla="*/ 1679 w 4069"/>
                  <a:gd name="T27" fmla="*/ 1487 h 2189"/>
                  <a:gd name="T28" fmla="*/ 1385 w 4069"/>
                  <a:gd name="T29" fmla="*/ 1503 h 2189"/>
                  <a:gd name="T30" fmla="*/ 1144 w 4069"/>
                  <a:gd name="T31" fmla="*/ 1416 h 2189"/>
                  <a:gd name="T32" fmla="*/ 1166 w 4069"/>
                  <a:gd name="T33" fmla="*/ 1142 h 2189"/>
                  <a:gd name="T34" fmla="*/ 1215 w 4069"/>
                  <a:gd name="T35" fmla="*/ 1377 h 2189"/>
                  <a:gd name="T36" fmla="*/ 1286 w 4069"/>
                  <a:gd name="T37" fmla="*/ 1099 h 2189"/>
                  <a:gd name="T38" fmla="*/ 1303 w 4069"/>
                  <a:gd name="T39" fmla="*/ 1416 h 2189"/>
                  <a:gd name="T40" fmla="*/ 1365 w 4069"/>
                  <a:gd name="T41" fmla="*/ 1159 h 2189"/>
                  <a:gd name="T42" fmla="*/ 1395 w 4069"/>
                  <a:gd name="T43" fmla="*/ 1383 h 2189"/>
                  <a:gd name="T44" fmla="*/ 1491 w 4069"/>
                  <a:gd name="T45" fmla="*/ 1093 h 2189"/>
                  <a:gd name="T46" fmla="*/ 1568 w 4069"/>
                  <a:gd name="T47" fmla="*/ 1407 h 2189"/>
                  <a:gd name="T48" fmla="*/ 1562 w 4069"/>
                  <a:gd name="T49" fmla="*/ 1142 h 2189"/>
                  <a:gd name="T50" fmla="*/ 1682 w 4069"/>
                  <a:gd name="T51" fmla="*/ 1230 h 2189"/>
                  <a:gd name="T52" fmla="*/ 1685 w 4069"/>
                  <a:gd name="T53" fmla="*/ 1301 h 2189"/>
                  <a:gd name="T54" fmla="*/ 1740 w 4069"/>
                  <a:gd name="T55" fmla="*/ 1200 h 2189"/>
                  <a:gd name="T56" fmla="*/ 1745 w 4069"/>
                  <a:gd name="T57" fmla="*/ 1369 h 2189"/>
                  <a:gd name="T58" fmla="*/ 1857 w 4069"/>
                  <a:gd name="T59" fmla="*/ 1093 h 2189"/>
                  <a:gd name="T60" fmla="*/ 1890 w 4069"/>
                  <a:gd name="T61" fmla="*/ 1424 h 2189"/>
                  <a:gd name="T62" fmla="*/ 1909 w 4069"/>
                  <a:gd name="T63" fmla="*/ 1167 h 2189"/>
                  <a:gd name="T64" fmla="*/ 1923 w 4069"/>
                  <a:gd name="T65" fmla="*/ 1323 h 2189"/>
                  <a:gd name="T66" fmla="*/ 2048 w 4069"/>
                  <a:gd name="T67" fmla="*/ 1145 h 2189"/>
                  <a:gd name="T68" fmla="*/ 2040 w 4069"/>
                  <a:gd name="T69" fmla="*/ 1377 h 2189"/>
                  <a:gd name="T70" fmla="*/ 2116 w 4069"/>
                  <a:gd name="T71" fmla="*/ 1197 h 2189"/>
                  <a:gd name="T72" fmla="*/ 2127 w 4069"/>
                  <a:gd name="T73" fmla="*/ 1304 h 2189"/>
                  <a:gd name="T74" fmla="*/ 2231 w 4069"/>
                  <a:gd name="T75" fmla="*/ 1123 h 2189"/>
                  <a:gd name="T76" fmla="*/ 2231 w 4069"/>
                  <a:gd name="T77" fmla="*/ 1394 h 2189"/>
                  <a:gd name="T78" fmla="*/ 2305 w 4069"/>
                  <a:gd name="T79" fmla="*/ 1355 h 2189"/>
                  <a:gd name="T80" fmla="*/ 2324 w 4069"/>
                  <a:gd name="T81" fmla="*/ 1142 h 2189"/>
                  <a:gd name="T82" fmla="*/ 2439 w 4069"/>
                  <a:gd name="T83" fmla="*/ 1320 h 2189"/>
                  <a:gd name="T84" fmla="*/ 2447 w 4069"/>
                  <a:gd name="T85" fmla="*/ 1205 h 2189"/>
                  <a:gd name="T86" fmla="*/ 2512 w 4069"/>
                  <a:gd name="T87" fmla="*/ 1301 h 2189"/>
                  <a:gd name="T88" fmla="*/ 2518 w 4069"/>
                  <a:gd name="T89" fmla="*/ 1263 h 2189"/>
                  <a:gd name="T90" fmla="*/ 2627 w 4069"/>
                  <a:gd name="T91" fmla="*/ 1118 h 2189"/>
                  <a:gd name="T92" fmla="*/ 2657 w 4069"/>
                  <a:gd name="T93" fmla="*/ 1429 h 2189"/>
                  <a:gd name="T94" fmla="*/ 2698 w 4069"/>
                  <a:gd name="T95" fmla="*/ 1202 h 2189"/>
                  <a:gd name="T96" fmla="*/ 2704 w 4069"/>
                  <a:gd name="T97" fmla="*/ 1252 h 2189"/>
                  <a:gd name="T98" fmla="*/ 2826 w 4069"/>
                  <a:gd name="T99" fmla="*/ 1129 h 2189"/>
                  <a:gd name="T100" fmla="*/ 2818 w 4069"/>
                  <a:gd name="T101" fmla="*/ 1394 h 2189"/>
                  <a:gd name="T102" fmla="*/ 2897 w 4069"/>
                  <a:gd name="T103" fmla="*/ 1358 h 2189"/>
                  <a:gd name="T104" fmla="*/ 2922 w 4069"/>
                  <a:gd name="T105" fmla="*/ 1123 h 2189"/>
                  <a:gd name="T106" fmla="*/ 3034 w 4069"/>
                  <a:gd name="T107" fmla="*/ 1372 h 2189"/>
                  <a:gd name="T108" fmla="*/ 3048 w 4069"/>
                  <a:gd name="T109" fmla="*/ 1178 h 2189"/>
                  <a:gd name="T110" fmla="*/ 3110 w 4069"/>
                  <a:gd name="T111" fmla="*/ 1282 h 2189"/>
                  <a:gd name="T112" fmla="*/ 3130 w 4069"/>
                  <a:gd name="T113" fmla="*/ 1183 h 2189"/>
                  <a:gd name="T114" fmla="*/ 3222 w 4069"/>
                  <a:gd name="T115" fmla="*/ 1211 h 2189"/>
                  <a:gd name="T116" fmla="*/ 3258 w 4069"/>
                  <a:gd name="T117" fmla="*/ 1342 h 2189"/>
                  <a:gd name="T118" fmla="*/ 3640 w 4069"/>
                  <a:gd name="T119" fmla="*/ 1435 h 2189"/>
                  <a:gd name="T120" fmla="*/ 3785 w 4069"/>
                  <a:gd name="T121" fmla="*/ 484 h 2189"/>
                  <a:gd name="T122" fmla="*/ 3883 w 4069"/>
                  <a:gd name="T123" fmla="*/ 3 h 2189"/>
                  <a:gd name="T124" fmla="*/ 3976 w 4069"/>
                  <a:gd name="T125" fmla="*/ 612 h 2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069" h="2189">
                    <a:moveTo>
                      <a:pt x="3853" y="2189"/>
                    </a:moveTo>
                    <a:lnTo>
                      <a:pt x="3815" y="2186"/>
                    </a:lnTo>
                    <a:lnTo>
                      <a:pt x="3777" y="2186"/>
                    </a:lnTo>
                    <a:lnTo>
                      <a:pt x="3736" y="2184"/>
                    </a:lnTo>
                    <a:lnTo>
                      <a:pt x="3695" y="2181"/>
                    </a:lnTo>
                    <a:lnTo>
                      <a:pt x="3657" y="2178"/>
                    </a:lnTo>
                    <a:lnTo>
                      <a:pt x="3616" y="2175"/>
                    </a:lnTo>
                    <a:lnTo>
                      <a:pt x="3577" y="2175"/>
                    </a:lnTo>
                    <a:lnTo>
                      <a:pt x="3539" y="2173"/>
                    </a:lnTo>
                    <a:lnTo>
                      <a:pt x="3097" y="2170"/>
                    </a:lnTo>
                    <a:lnTo>
                      <a:pt x="2654" y="2170"/>
                    </a:lnTo>
                    <a:lnTo>
                      <a:pt x="2212" y="2167"/>
                    </a:lnTo>
                    <a:lnTo>
                      <a:pt x="1770" y="2167"/>
                    </a:lnTo>
                    <a:lnTo>
                      <a:pt x="1327" y="2164"/>
                    </a:lnTo>
                    <a:lnTo>
                      <a:pt x="885" y="2164"/>
                    </a:lnTo>
                    <a:lnTo>
                      <a:pt x="445" y="2162"/>
                    </a:lnTo>
                    <a:lnTo>
                      <a:pt x="3" y="2162"/>
                    </a:lnTo>
                    <a:lnTo>
                      <a:pt x="0" y="2140"/>
                    </a:lnTo>
                    <a:lnTo>
                      <a:pt x="0" y="2118"/>
                    </a:lnTo>
                    <a:lnTo>
                      <a:pt x="0" y="2099"/>
                    </a:lnTo>
                    <a:lnTo>
                      <a:pt x="0" y="2082"/>
                    </a:lnTo>
                    <a:lnTo>
                      <a:pt x="3" y="2066"/>
                    </a:lnTo>
                    <a:lnTo>
                      <a:pt x="0" y="2052"/>
                    </a:lnTo>
                    <a:lnTo>
                      <a:pt x="0" y="2039"/>
                    </a:lnTo>
                    <a:lnTo>
                      <a:pt x="0" y="2025"/>
                    </a:lnTo>
                    <a:lnTo>
                      <a:pt x="0" y="2000"/>
                    </a:lnTo>
                    <a:lnTo>
                      <a:pt x="3" y="1962"/>
                    </a:lnTo>
                    <a:lnTo>
                      <a:pt x="3" y="1916"/>
                    </a:lnTo>
                    <a:lnTo>
                      <a:pt x="3" y="1867"/>
                    </a:lnTo>
                    <a:lnTo>
                      <a:pt x="3" y="1820"/>
                    </a:lnTo>
                    <a:lnTo>
                      <a:pt x="3" y="1779"/>
                    </a:lnTo>
                    <a:lnTo>
                      <a:pt x="5" y="1749"/>
                    </a:lnTo>
                    <a:lnTo>
                      <a:pt x="5" y="1733"/>
                    </a:lnTo>
                    <a:lnTo>
                      <a:pt x="3" y="1632"/>
                    </a:lnTo>
                    <a:lnTo>
                      <a:pt x="3" y="1530"/>
                    </a:lnTo>
                    <a:lnTo>
                      <a:pt x="3" y="1429"/>
                    </a:lnTo>
                    <a:lnTo>
                      <a:pt x="3" y="1328"/>
                    </a:lnTo>
                    <a:lnTo>
                      <a:pt x="3" y="1227"/>
                    </a:lnTo>
                    <a:lnTo>
                      <a:pt x="5" y="1126"/>
                    </a:lnTo>
                    <a:lnTo>
                      <a:pt x="5" y="1025"/>
                    </a:lnTo>
                    <a:lnTo>
                      <a:pt x="8" y="924"/>
                    </a:lnTo>
                    <a:lnTo>
                      <a:pt x="8" y="924"/>
                    </a:lnTo>
                    <a:lnTo>
                      <a:pt x="11" y="924"/>
                    </a:lnTo>
                    <a:lnTo>
                      <a:pt x="11" y="924"/>
                    </a:lnTo>
                    <a:lnTo>
                      <a:pt x="14" y="924"/>
                    </a:lnTo>
                    <a:lnTo>
                      <a:pt x="16" y="924"/>
                    </a:lnTo>
                    <a:lnTo>
                      <a:pt x="19" y="924"/>
                    </a:lnTo>
                    <a:lnTo>
                      <a:pt x="19" y="921"/>
                    </a:lnTo>
                    <a:lnTo>
                      <a:pt x="22" y="921"/>
                    </a:lnTo>
                    <a:lnTo>
                      <a:pt x="22" y="924"/>
                    </a:lnTo>
                    <a:lnTo>
                      <a:pt x="22" y="924"/>
                    </a:lnTo>
                    <a:lnTo>
                      <a:pt x="25" y="926"/>
                    </a:lnTo>
                    <a:lnTo>
                      <a:pt x="25" y="926"/>
                    </a:lnTo>
                    <a:lnTo>
                      <a:pt x="25" y="1077"/>
                    </a:lnTo>
                    <a:lnTo>
                      <a:pt x="25" y="1227"/>
                    </a:lnTo>
                    <a:lnTo>
                      <a:pt x="22" y="1377"/>
                    </a:lnTo>
                    <a:lnTo>
                      <a:pt x="22" y="1528"/>
                    </a:lnTo>
                    <a:lnTo>
                      <a:pt x="22" y="1678"/>
                    </a:lnTo>
                    <a:lnTo>
                      <a:pt x="22" y="1831"/>
                    </a:lnTo>
                    <a:lnTo>
                      <a:pt x="22" y="1981"/>
                    </a:lnTo>
                    <a:lnTo>
                      <a:pt x="19" y="2132"/>
                    </a:lnTo>
                    <a:lnTo>
                      <a:pt x="22" y="2132"/>
                    </a:lnTo>
                    <a:lnTo>
                      <a:pt x="22" y="2134"/>
                    </a:lnTo>
                    <a:lnTo>
                      <a:pt x="22" y="2134"/>
                    </a:lnTo>
                    <a:lnTo>
                      <a:pt x="22" y="2134"/>
                    </a:lnTo>
                    <a:lnTo>
                      <a:pt x="25" y="2137"/>
                    </a:lnTo>
                    <a:lnTo>
                      <a:pt x="25" y="2137"/>
                    </a:lnTo>
                    <a:lnTo>
                      <a:pt x="25" y="2137"/>
                    </a:lnTo>
                    <a:lnTo>
                      <a:pt x="38" y="2140"/>
                    </a:lnTo>
                    <a:lnTo>
                      <a:pt x="52" y="2140"/>
                    </a:lnTo>
                    <a:lnTo>
                      <a:pt x="63" y="2140"/>
                    </a:lnTo>
                    <a:lnTo>
                      <a:pt x="76" y="2140"/>
                    </a:lnTo>
                    <a:lnTo>
                      <a:pt x="90" y="2140"/>
                    </a:lnTo>
                    <a:lnTo>
                      <a:pt x="104" y="2140"/>
                    </a:lnTo>
                    <a:lnTo>
                      <a:pt x="115" y="2143"/>
                    </a:lnTo>
                    <a:lnTo>
                      <a:pt x="128" y="2143"/>
                    </a:lnTo>
                    <a:lnTo>
                      <a:pt x="320" y="2143"/>
                    </a:lnTo>
                    <a:lnTo>
                      <a:pt x="511" y="2143"/>
                    </a:lnTo>
                    <a:lnTo>
                      <a:pt x="702" y="2143"/>
                    </a:lnTo>
                    <a:lnTo>
                      <a:pt x="893" y="2143"/>
                    </a:lnTo>
                    <a:lnTo>
                      <a:pt x="1084" y="2143"/>
                    </a:lnTo>
                    <a:lnTo>
                      <a:pt x="1275" y="2145"/>
                    </a:lnTo>
                    <a:lnTo>
                      <a:pt x="1466" y="2145"/>
                    </a:lnTo>
                    <a:lnTo>
                      <a:pt x="1655" y="2145"/>
                    </a:lnTo>
                    <a:lnTo>
                      <a:pt x="1660" y="2145"/>
                    </a:lnTo>
                    <a:lnTo>
                      <a:pt x="1660" y="2143"/>
                    </a:lnTo>
                    <a:lnTo>
                      <a:pt x="1663" y="2143"/>
                    </a:lnTo>
                    <a:lnTo>
                      <a:pt x="1666" y="2143"/>
                    </a:lnTo>
                    <a:lnTo>
                      <a:pt x="1669" y="2143"/>
                    </a:lnTo>
                    <a:lnTo>
                      <a:pt x="1671" y="2143"/>
                    </a:lnTo>
                    <a:lnTo>
                      <a:pt x="1674" y="2140"/>
                    </a:lnTo>
                    <a:lnTo>
                      <a:pt x="1674" y="2140"/>
                    </a:lnTo>
                    <a:lnTo>
                      <a:pt x="1674" y="2140"/>
                    </a:lnTo>
                    <a:lnTo>
                      <a:pt x="1674" y="2140"/>
                    </a:lnTo>
                    <a:lnTo>
                      <a:pt x="1677" y="2140"/>
                    </a:lnTo>
                    <a:lnTo>
                      <a:pt x="1677" y="2137"/>
                    </a:lnTo>
                    <a:lnTo>
                      <a:pt x="1677" y="2137"/>
                    </a:lnTo>
                    <a:lnTo>
                      <a:pt x="1677" y="2137"/>
                    </a:lnTo>
                    <a:lnTo>
                      <a:pt x="1677" y="2137"/>
                    </a:lnTo>
                    <a:lnTo>
                      <a:pt x="1655" y="2129"/>
                    </a:lnTo>
                    <a:lnTo>
                      <a:pt x="1636" y="2123"/>
                    </a:lnTo>
                    <a:lnTo>
                      <a:pt x="1614" y="2115"/>
                    </a:lnTo>
                    <a:lnTo>
                      <a:pt x="1598" y="2104"/>
                    </a:lnTo>
                    <a:lnTo>
                      <a:pt x="1587" y="2099"/>
                    </a:lnTo>
                    <a:lnTo>
                      <a:pt x="1578" y="2093"/>
                    </a:lnTo>
                    <a:lnTo>
                      <a:pt x="1570" y="2088"/>
                    </a:lnTo>
                    <a:lnTo>
                      <a:pt x="1562" y="2080"/>
                    </a:lnTo>
                    <a:lnTo>
                      <a:pt x="1554" y="2074"/>
                    </a:lnTo>
                    <a:lnTo>
                      <a:pt x="1546" y="2066"/>
                    </a:lnTo>
                    <a:lnTo>
                      <a:pt x="1540" y="2058"/>
                    </a:lnTo>
                    <a:lnTo>
                      <a:pt x="1535" y="2050"/>
                    </a:lnTo>
                    <a:lnTo>
                      <a:pt x="1532" y="2050"/>
                    </a:lnTo>
                    <a:lnTo>
                      <a:pt x="1532" y="2050"/>
                    </a:lnTo>
                    <a:lnTo>
                      <a:pt x="1532" y="2050"/>
                    </a:lnTo>
                    <a:lnTo>
                      <a:pt x="1529" y="2050"/>
                    </a:lnTo>
                    <a:lnTo>
                      <a:pt x="1529" y="2050"/>
                    </a:lnTo>
                    <a:lnTo>
                      <a:pt x="1524" y="2039"/>
                    </a:lnTo>
                    <a:lnTo>
                      <a:pt x="1518" y="2030"/>
                    </a:lnTo>
                    <a:lnTo>
                      <a:pt x="1513" y="2022"/>
                    </a:lnTo>
                    <a:lnTo>
                      <a:pt x="1510" y="2014"/>
                    </a:lnTo>
                    <a:lnTo>
                      <a:pt x="1505" y="2006"/>
                    </a:lnTo>
                    <a:lnTo>
                      <a:pt x="1502" y="1998"/>
                    </a:lnTo>
                    <a:lnTo>
                      <a:pt x="1497" y="1990"/>
                    </a:lnTo>
                    <a:lnTo>
                      <a:pt x="1494" y="1979"/>
                    </a:lnTo>
                    <a:lnTo>
                      <a:pt x="1494" y="1979"/>
                    </a:lnTo>
                    <a:lnTo>
                      <a:pt x="1494" y="1979"/>
                    </a:lnTo>
                    <a:lnTo>
                      <a:pt x="1491" y="1979"/>
                    </a:lnTo>
                    <a:lnTo>
                      <a:pt x="1491" y="1979"/>
                    </a:lnTo>
                    <a:lnTo>
                      <a:pt x="1486" y="1959"/>
                    </a:lnTo>
                    <a:lnTo>
                      <a:pt x="1483" y="1940"/>
                    </a:lnTo>
                    <a:lnTo>
                      <a:pt x="1480" y="1921"/>
                    </a:lnTo>
                    <a:lnTo>
                      <a:pt x="1477" y="1905"/>
                    </a:lnTo>
                    <a:lnTo>
                      <a:pt x="1477" y="1886"/>
                    </a:lnTo>
                    <a:lnTo>
                      <a:pt x="1477" y="1869"/>
                    </a:lnTo>
                    <a:lnTo>
                      <a:pt x="1480" y="1853"/>
                    </a:lnTo>
                    <a:lnTo>
                      <a:pt x="1480" y="1836"/>
                    </a:lnTo>
                    <a:lnTo>
                      <a:pt x="1486" y="1823"/>
                    </a:lnTo>
                    <a:lnTo>
                      <a:pt x="1488" y="1806"/>
                    </a:lnTo>
                    <a:lnTo>
                      <a:pt x="1497" y="1793"/>
                    </a:lnTo>
                    <a:lnTo>
                      <a:pt x="1502" y="1779"/>
                    </a:lnTo>
                    <a:lnTo>
                      <a:pt x="1510" y="1763"/>
                    </a:lnTo>
                    <a:lnTo>
                      <a:pt x="1521" y="1746"/>
                    </a:lnTo>
                    <a:lnTo>
                      <a:pt x="1532" y="1733"/>
                    </a:lnTo>
                    <a:lnTo>
                      <a:pt x="1543" y="1716"/>
                    </a:lnTo>
                    <a:lnTo>
                      <a:pt x="1546" y="1716"/>
                    </a:lnTo>
                    <a:lnTo>
                      <a:pt x="1546" y="1716"/>
                    </a:lnTo>
                    <a:lnTo>
                      <a:pt x="1548" y="1713"/>
                    </a:lnTo>
                    <a:lnTo>
                      <a:pt x="1548" y="1713"/>
                    </a:lnTo>
                    <a:lnTo>
                      <a:pt x="1551" y="1713"/>
                    </a:lnTo>
                    <a:lnTo>
                      <a:pt x="1551" y="1713"/>
                    </a:lnTo>
                    <a:lnTo>
                      <a:pt x="1554" y="1713"/>
                    </a:lnTo>
                    <a:lnTo>
                      <a:pt x="1554" y="1713"/>
                    </a:lnTo>
                    <a:lnTo>
                      <a:pt x="1562" y="1727"/>
                    </a:lnTo>
                    <a:lnTo>
                      <a:pt x="1565" y="1738"/>
                    </a:lnTo>
                    <a:lnTo>
                      <a:pt x="1570" y="1749"/>
                    </a:lnTo>
                    <a:lnTo>
                      <a:pt x="1576" y="1757"/>
                    </a:lnTo>
                    <a:lnTo>
                      <a:pt x="1578" y="1760"/>
                    </a:lnTo>
                    <a:lnTo>
                      <a:pt x="1581" y="1765"/>
                    </a:lnTo>
                    <a:lnTo>
                      <a:pt x="1587" y="1768"/>
                    </a:lnTo>
                    <a:lnTo>
                      <a:pt x="1592" y="1771"/>
                    </a:lnTo>
                    <a:lnTo>
                      <a:pt x="1603" y="1779"/>
                    </a:lnTo>
                    <a:lnTo>
                      <a:pt x="1619" y="1787"/>
                    </a:lnTo>
                    <a:lnTo>
                      <a:pt x="1630" y="1785"/>
                    </a:lnTo>
                    <a:lnTo>
                      <a:pt x="1639" y="1785"/>
                    </a:lnTo>
                    <a:lnTo>
                      <a:pt x="1647" y="1785"/>
                    </a:lnTo>
                    <a:lnTo>
                      <a:pt x="1655" y="1782"/>
                    </a:lnTo>
                    <a:lnTo>
                      <a:pt x="1663" y="1782"/>
                    </a:lnTo>
                    <a:lnTo>
                      <a:pt x="1669" y="1779"/>
                    </a:lnTo>
                    <a:lnTo>
                      <a:pt x="1674" y="1776"/>
                    </a:lnTo>
                    <a:lnTo>
                      <a:pt x="1679" y="1771"/>
                    </a:lnTo>
                    <a:lnTo>
                      <a:pt x="1685" y="1768"/>
                    </a:lnTo>
                    <a:lnTo>
                      <a:pt x="1690" y="1763"/>
                    </a:lnTo>
                    <a:lnTo>
                      <a:pt x="1696" y="1757"/>
                    </a:lnTo>
                    <a:lnTo>
                      <a:pt x="1699" y="1752"/>
                    </a:lnTo>
                    <a:lnTo>
                      <a:pt x="1707" y="1735"/>
                    </a:lnTo>
                    <a:lnTo>
                      <a:pt x="1715" y="1719"/>
                    </a:lnTo>
                    <a:lnTo>
                      <a:pt x="1715" y="1719"/>
                    </a:lnTo>
                    <a:lnTo>
                      <a:pt x="1718" y="1716"/>
                    </a:lnTo>
                    <a:lnTo>
                      <a:pt x="1718" y="1716"/>
                    </a:lnTo>
                    <a:lnTo>
                      <a:pt x="1720" y="1716"/>
                    </a:lnTo>
                    <a:lnTo>
                      <a:pt x="1723" y="1716"/>
                    </a:lnTo>
                    <a:lnTo>
                      <a:pt x="1726" y="1716"/>
                    </a:lnTo>
                    <a:lnTo>
                      <a:pt x="1726" y="1716"/>
                    </a:lnTo>
                    <a:lnTo>
                      <a:pt x="1729" y="1716"/>
                    </a:lnTo>
                    <a:lnTo>
                      <a:pt x="1731" y="1722"/>
                    </a:lnTo>
                    <a:lnTo>
                      <a:pt x="1731" y="1730"/>
                    </a:lnTo>
                    <a:lnTo>
                      <a:pt x="1734" y="1738"/>
                    </a:lnTo>
                    <a:lnTo>
                      <a:pt x="1737" y="1746"/>
                    </a:lnTo>
                    <a:lnTo>
                      <a:pt x="1742" y="1754"/>
                    </a:lnTo>
                    <a:lnTo>
                      <a:pt x="1745" y="1760"/>
                    </a:lnTo>
                    <a:lnTo>
                      <a:pt x="1753" y="1765"/>
                    </a:lnTo>
                    <a:lnTo>
                      <a:pt x="1759" y="1771"/>
                    </a:lnTo>
                    <a:lnTo>
                      <a:pt x="1759" y="1771"/>
                    </a:lnTo>
                    <a:lnTo>
                      <a:pt x="1759" y="1771"/>
                    </a:lnTo>
                    <a:lnTo>
                      <a:pt x="1759" y="1774"/>
                    </a:lnTo>
                    <a:lnTo>
                      <a:pt x="1759" y="1774"/>
                    </a:lnTo>
                    <a:lnTo>
                      <a:pt x="1759" y="1774"/>
                    </a:lnTo>
                    <a:lnTo>
                      <a:pt x="1775" y="1782"/>
                    </a:lnTo>
                    <a:lnTo>
                      <a:pt x="1791" y="1785"/>
                    </a:lnTo>
                    <a:lnTo>
                      <a:pt x="1797" y="1785"/>
                    </a:lnTo>
                    <a:lnTo>
                      <a:pt x="1805" y="1787"/>
                    </a:lnTo>
                    <a:lnTo>
                      <a:pt x="1811" y="1787"/>
                    </a:lnTo>
                    <a:lnTo>
                      <a:pt x="1819" y="1785"/>
                    </a:lnTo>
                    <a:lnTo>
                      <a:pt x="1824" y="1785"/>
                    </a:lnTo>
                    <a:lnTo>
                      <a:pt x="1832" y="1782"/>
                    </a:lnTo>
                    <a:lnTo>
                      <a:pt x="1838" y="1779"/>
                    </a:lnTo>
                    <a:lnTo>
                      <a:pt x="1846" y="1776"/>
                    </a:lnTo>
                    <a:lnTo>
                      <a:pt x="1860" y="1768"/>
                    </a:lnTo>
                    <a:lnTo>
                      <a:pt x="1876" y="1757"/>
                    </a:lnTo>
                    <a:lnTo>
                      <a:pt x="1876" y="1752"/>
                    </a:lnTo>
                    <a:lnTo>
                      <a:pt x="1879" y="1746"/>
                    </a:lnTo>
                    <a:lnTo>
                      <a:pt x="1882" y="1741"/>
                    </a:lnTo>
                    <a:lnTo>
                      <a:pt x="1882" y="1735"/>
                    </a:lnTo>
                    <a:lnTo>
                      <a:pt x="1884" y="1730"/>
                    </a:lnTo>
                    <a:lnTo>
                      <a:pt x="1884" y="1727"/>
                    </a:lnTo>
                    <a:lnTo>
                      <a:pt x="1887" y="1722"/>
                    </a:lnTo>
                    <a:lnTo>
                      <a:pt x="1890" y="1716"/>
                    </a:lnTo>
                    <a:lnTo>
                      <a:pt x="1898" y="1716"/>
                    </a:lnTo>
                    <a:lnTo>
                      <a:pt x="1903" y="1719"/>
                    </a:lnTo>
                    <a:lnTo>
                      <a:pt x="1912" y="1724"/>
                    </a:lnTo>
                    <a:lnTo>
                      <a:pt x="1920" y="1730"/>
                    </a:lnTo>
                    <a:lnTo>
                      <a:pt x="1925" y="1735"/>
                    </a:lnTo>
                    <a:lnTo>
                      <a:pt x="1931" y="1744"/>
                    </a:lnTo>
                    <a:lnTo>
                      <a:pt x="1936" y="1752"/>
                    </a:lnTo>
                    <a:lnTo>
                      <a:pt x="1942" y="1760"/>
                    </a:lnTo>
                    <a:lnTo>
                      <a:pt x="1953" y="1779"/>
                    </a:lnTo>
                    <a:lnTo>
                      <a:pt x="1958" y="1798"/>
                    </a:lnTo>
                    <a:lnTo>
                      <a:pt x="1966" y="1815"/>
                    </a:lnTo>
                    <a:lnTo>
                      <a:pt x="1972" y="1834"/>
                    </a:lnTo>
                    <a:lnTo>
                      <a:pt x="1974" y="1856"/>
                    </a:lnTo>
                    <a:lnTo>
                      <a:pt x="1974" y="1877"/>
                    </a:lnTo>
                    <a:lnTo>
                      <a:pt x="1977" y="1897"/>
                    </a:lnTo>
                    <a:lnTo>
                      <a:pt x="1974" y="1916"/>
                    </a:lnTo>
                    <a:lnTo>
                      <a:pt x="1972" y="1935"/>
                    </a:lnTo>
                    <a:lnTo>
                      <a:pt x="1969" y="1951"/>
                    </a:lnTo>
                    <a:lnTo>
                      <a:pt x="1963" y="1970"/>
                    </a:lnTo>
                    <a:lnTo>
                      <a:pt x="1958" y="1984"/>
                    </a:lnTo>
                    <a:lnTo>
                      <a:pt x="1950" y="2000"/>
                    </a:lnTo>
                    <a:lnTo>
                      <a:pt x="1942" y="2017"/>
                    </a:lnTo>
                    <a:lnTo>
                      <a:pt x="1931" y="2030"/>
                    </a:lnTo>
                    <a:lnTo>
                      <a:pt x="1920" y="2044"/>
                    </a:lnTo>
                    <a:lnTo>
                      <a:pt x="1906" y="2061"/>
                    </a:lnTo>
                    <a:lnTo>
                      <a:pt x="1892" y="2074"/>
                    </a:lnTo>
                    <a:lnTo>
                      <a:pt x="1876" y="2088"/>
                    </a:lnTo>
                    <a:lnTo>
                      <a:pt x="1857" y="2102"/>
                    </a:lnTo>
                    <a:lnTo>
                      <a:pt x="1843" y="2110"/>
                    </a:lnTo>
                    <a:lnTo>
                      <a:pt x="1832" y="2115"/>
                    </a:lnTo>
                    <a:lnTo>
                      <a:pt x="1821" y="2118"/>
                    </a:lnTo>
                    <a:lnTo>
                      <a:pt x="1813" y="2123"/>
                    </a:lnTo>
                    <a:lnTo>
                      <a:pt x="1805" y="2126"/>
                    </a:lnTo>
                    <a:lnTo>
                      <a:pt x="1794" y="2129"/>
                    </a:lnTo>
                    <a:lnTo>
                      <a:pt x="1783" y="2134"/>
                    </a:lnTo>
                    <a:lnTo>
                      <a:pt x="1767" y="2137"/>
                    </a:lnTo>
                    <a:lnTo>
                      <a:pt x="1767" y="2140"/>
                    </a:lnTo>
                    <a:lnTo>
                      <a:pt x="1767" y="2140"/>
                    </a:lnTo>
                    <a:lnTo>
                      <a:pt x="1767" y="2140"/>
                    </a:lnTo>
                    <a:lnTo>
                      <a:pt x="1767" y="2143"/>
                    </a:lnTo>
                    <a:lnTo>
                      <a:pt x="1767" y="2143"/>
                    </a:lnTo>
                    <a:lnTo>
                      <a:pt x="1767" y="2145"/>
                    </a:lnTo>
                    <a:lnTo>
                      <a:pt x="1767" y="2145"/>
                    </a:lnTo>
                    <a:lnTo>
                      <a:pt x="1767" y="2145"/>
                    </a:lnTo>
                    <a:lnTo>
                      <a:pt x="2032" y="2145"/>
                    </a:lnTo>
                    <a:lnTo>
                      <a:pt x="2299" y="2145"/>
                    </a:lnTo>
                    <a:lnTo>
                      <a:pt x="2564" y="2145"/>
                    </a:lnTo>
                    <a:lnTo>
                      <a:pt x="2832" y="2145"/>
                    </a:lnTo>
                    <a:lnTo>
                      <a:pt x="2963" y="2148"/>
                    </a:lnTo>
                    <a:lnTo>
                      <a:pt x="3097" y="2148"/>
                    </a:lnTo>
                    <a:lnTo>
                      <a:pt x="3231" y="2151"/>
                    </a:lnTo>
                    <a:lnTo>
                      <a:pt x="3364" y="2151"/>
                    </a:lnTo>
                    <a:lnTo>
                      <a:pt x="3498" y="2156"/>
                    </a:lnTo>
                    <a:lnTo>
                      <a:pt x="3629" y="2159"/>
                    </a:lnTo>
                    <a:lnTo>
                      <a:pt x="3763" y="2164"/>
                    </a:lnTo>
                    <a:lnTo>
                      <a:pt x="3897" y="2170"/>
                    </a:lnTo>
                    <a:lnTo>
                      <a:pt x="3900" y="2167"/>
                    </a:lnTo>
                    <a:lnTo>
                      <a:pt x="3902" y="2159"/>
                    </a:lnTo>
                    <a:lnTo>
                      <a:pt x="3905" y="2153"/>
                    </a:lnTo>
                    <a:lnTo>
                      <a:pt x="3908" y="2145"/>
                    </a:lnTo>
                    <a:lnTo>
                      <a:pt x="3911" y="2126"/>
                    </a:lnTo>
                    <a:lnTo>
                      <a:pt x="3911" y="2104"/>
                    </a:lnTo>
                    <a:lnTo>
                      <a:pt x="3911" y="2082"/>
                    </a:lnTo>
                    <a:lnTo>
                      <a:pt x="3911" y="2063"/>
                    </a:lnTo>
                    <a:lnTo>
                      <a:pt x="3908" y="2047"/>
                    </a:lnTo>
                    <a:lnTo>
                      <a:pt x="3908" y="2033"/>
                    </a:lnTo>
                    <a:lnTo>
                      <a:pt x="3908" y="2028"/>
                    </a:lnTo>
                    <a:lnTo>
                      <a:pt x="3905" y="2020"/>
                    </a:lnTo>
                    <a:lnTo>
                      <a:pt x="3905" y="2000"/>
                    </a:lnTo>
                    <a:lnTo>
                      <a:pt x="3908" y="1970"/>
                    </a:lnTo>
                    <a:lnTo>
                      <a:pt x="3908" y="1924"/>
                    </a:lnTo>
                    <a:lnTo>
                      <a:pt x="3908" y="1858"/>
                    </a:lnTo>
                    <a:lnTo>
                      <a:pt x="3911" y="1768"/>
                    </a:lnTo>
                    <a:lnTo>
                      <a:pt x="3911" y="1648"/>
                    </a:lnTo>
                    <a:lnTo>
                      <a:pt x="3911" y="1626"/>
                    </a:lnTo>
                    <a:lnTo>
                      <a:pt x="3913" y="1604"/>
                    </a:lnTo>
                    <a:lnTo>
                      <a:pt x="3913" y="1585"/>
                    </a:lnTo>
                    <a:lnTo>
                      <a:pt x="3913" y="1563"/>
                    </a:lnTo>
                    <a:lnTo>
                      <a:pt x="3911" y="1541"/>
                    </a:lnTo>
                    <a:lnTo>
                      <a:pt x="3911" y="1519"/>
                    </a:lnTo>
                    <a:lnTo>
                      <a:pt x="3911" y="1500"/>
                    </a:lnTo>
                    <a:lnTo>
                      <a:pt x="3911" y="1478"/>
                    </a:lnTo>
                    <a:lnTo>
                      <a:pt x="3883" y="1473"/>
                    </a:lnTo>
                    <a:lnTo>
                      <a:pt x="3859" y="1470"/>
                    </a:lnTo>
                    <a:lnTo>
                      <a:pt x="3831" y="1468"/>
                    </a:lnTo>
                    <a:lnTo>
                      <a:pt x="3804" y="1465"/>
                    </a:lnTo>
                    <a:lnTo>
                      <a:pt x="3777" y="1465"/>
                    </a:lnTo>
                    <a:lnTo>
                      <a:pt x="3752" y="1465"/>
                    </a:lnTo>
                    <a:lnTo>
                      <a:pt x="3725" y="1468"/>
                    </a:lnTo>
                    <a:lnTo>
                      <a:pt x="3700" y="1468"/>
                    </a:lnTo>
                    <a:lnTo>
                      <a:pt x="3687" y="1492"/>
                    </a:lnTo>
                    <a:lnTo>
                      <a:pt x="3670" y="1519"/>
                    </a:lnTo>
                    <a:lnTo>
                      <a:pt x="3654" y="1544"/>
                    </a:lnTo>
                    <a:lnTo>
                      <a:pt x="3638" y="1569"/>
                    </a:lnTo>
                    <a:lnTo>
                      <a:pt x="3621" y="1593"/>
                    </a:lnTo>
                    <a:lnTo>
                      <a:pt x="3602" y="1618"/>
                    </a:lnTo>
                    <a:lnTo>
                      <a:pt x="3583" y="1640"/>
                    </a:lnTo>
                    <a:lnTo>
                      <a:pt x="3564" y="1664"/>
                    </a:lnTo>
                    <a:lnTo>
                      <a:pt x="3545" y="1686"/>
                    </a:lnTo>
                    <a:lnTo>
                      <a:pt x="3523" y="1708"/>
                    </a:lnTo>
                    <a:lnTo>
                      <a:pt x="3501" y="1730"/>
                    </a:lnTo>
                    <a:lnTo>
                      <a:pt x="3479" y="1749"/>
                    </a:lnTo>
                    <a:lnTo>
                      <a:pt x="3457" y="1771"/>
                    </a:lnTo>
                    <a:lnTo>
                      <a:pt x="3435" y="1790"/>
                    </a:lnTo>
                    <a:lnTo>
                      <a:pt x="3411" y="1809"/>
                    </a:lnTo>
                    <a:lnTo>
                      <a:pt x="3386" y="1826"/>
                    </a:lnTo>
                    <a:lnTo>
                      <a:pt x="3362" y="1845"/>
                    </a:lnTo>
                    <a:lnTo>
                      <a:pt x="3337" y="1861"/>
                    </a:lnTo>
                    <a:lnTo>
                      <a:pt x="3313" y="1877"/>
                    </a:lnTo>
                    <a:lnTo>
                      <a:pt x="3288" y="1894"/>
                    </a:lnTo>
                    <a:lnTo>
                      <a:pt x="3261" y="1910"/>
                    </a:lnTo>
                    <a:lnTo>
                      <a:pt x="3236" y="1924"/>
                    </a:lnTo>
                    <a:lnTo>
                      <a:pt x="3209" y="1938"/>
                    </a:lnTo>
                    <a:lnTo>
                      <a:pt x="3181" y="1951"/>
                    </a:lnTo>
                    <a:lnTo>
                      <a:pt x="3154" y="1965"/>
                    </a:lnTo>
                    <a:lnTo>
                      <a:pt x="3127" y="1979"/>
                    </a:lnTo>
                    <a:lnTo>
                      <a:pt x="3100" y="1990"/>
                    </a:lnTo>
                    <a:lnTo>
                      <a:pt x="3072" y="2000"/>
                    </a:lnTo>
                    <a:lnTo>
                      <a:pt x="3045" y="2011"/>
                    </a:lnTo>
                    <a:lnTo>
                      <a:pt x="3015" y="2020"/>
                    </a:lnTo>
                    <a:lnTo>
                      <a:pt x="2988" y="2030"/>
                    </a:lnTo>
                    <a:lnTo>
                      <a:pt x="2960" y="2036"/>
                    </a:lnTo>
                    <a:lnTo>
                      <a:pt x="2919" y="2044"/>
                    </a:lnTo>
                    <a:lnTo>
                      <a:pt x="2881" y="2052"/>
                    </a:lnTo>
                    <a:lnTo>
                      <a:pt x="2840" y="2058"/>
                    </a:lnTo>
                    <a:lnTo>
                      <a:pt x="2799" y="2061"/>
                    </a:lnTo>
                    <a:lnTo>
                      <a:pt x="2761" y="2066"/>
                    </a:lnTo>
                    <a:lnTo>
                      <a:pt x="2720" y="2066"/>
                    </a:lnTo>
                    <a:lnTo>
                      <a:pt x="2682" y="2069"/>
                    </a:lnTo>
                    <a:lnTo>
                      <a:pt x="2641" y="2069"/>
                    </a:lnTo>
                    <a:lnTo>
                      <a:pt x="2600" y="2066"/>
                    </a:lnTo>
                    <a:lnTo>
                      <a:pt x="2562" y="2066"/>
                    </a:lnTo>
                    <a:lnTo>
                      <a:pt x="2521" y="2061"/>
                    </a:lnTo>
                    <a:lnTo>
                      <a:pt x="2482" y="2055"/>
                    </a:lnTo>
                    <a:lnTo>
                      <a:pt x="2444" y="2047"/>
                    </a:lnTo>
                    <a:lnTo>
                      <a:pt x="2406" y="2039"/>
                    </a:lnTo>
                    <a:lnTo>
                      <a:pt x="2368" y="2028"/>
                    </a:lnTo>
                    <a:lnTo>
                      <a:pt x="2329" y="2014"/>
                    </a:lnTo>
                    <a:lnTo>
                      <a:pt x="2329" y="2011"/>
                    </a:lnTo>
                    <a:lnTo>
                      <a:pt x="2329" y="2006"/>
                    </a:lnTo>
                    <a:lnTo>
                      <a:pt x="2332" y="2000"/>
                    </a:lnTo>
                    <a:lnTo>
                      <a:pt x="2332" y="1992"/>
                    </a:lnTo>
                    <a:lnTo>
                      <a:pt x="2335" y="1987"/>
                    </a:lnTo>
                    <a:lnTo>
                      <a:pt x="2338" y="1981"/>
                    </a:lnTo>
                    <a:lnTo>
                      <a:pt x="2340" y="1976"/>
                    </a:lnTo>
                    <a:lnTo>
                      <a:pt x="2340" y="1973"/>
                    </a:lnTo>
                    <a:lnTo>
                      <a:pt x="2349" y="1973"/>
                    </a:lnTo>
                    <a:lnTo>
                      <a:pt x="2354" y="1973"/>
                    </a:lnTo>
                    <a:lnTo>
                      <a:pt x="2362" y="1976"/>
                    </a:lnTo>
                    <a:lnTo>
                      <a:pt x="2368" y="1979"/>
                    </a:lnTo>
                    <a:lnTo>
                      <a:pt x="2379" y="1981"/>
                    </a:lnTo>
                    <a:lnTo>
                      <a:pt x="2392" y="1984"/>
                    </a:lnTo>
                    <a:lnTo>
                      <a:pt x="2406" y="1990"/>
                    </a:lnTo>
                    <a:lnTo>
                      <a:pt x="2428" y="1995"/>
                    </a:lnTo>
                    <a:lnTo>
                      <a:pt x="2441" y="1998"/>
                    </a:lnTo>
                    <a:lnTo>
                      <a:pt x="2455" y="2000"/>
                    </a:lnTo>
                    <a:lnTo>
                      <a:pt x="2469" y="2003"/>
                    </a:lnTo>
                    <a:lnTo>
                      <a:pt x="2485" y="2006"/>
                    </a:lnTo>
                    <a:lnTo>
                      <a:pt x="2499" y="2009"/>
                    </a:lnTo>
                    <a:lnTo>
                      <a:pt x="2512" y="2011"/>
                    </a:lnTo>
                    <a:lnTo>
                      <a:pt x="2526" y="2011"/>
                    </a:lnTo>
                    <a:lnTo>
                      <a:pt x="2540" y="2014"/>
                    </a:lnTo>
                    <a:lnTo>
                      <a:pt x="2575" y="2017"/>
                    </a:lnTo>
                    <a:lnTo>
                      <a:pt x="2608" y="2020"/>
                    </a:lnTo>
                    <a:lnTo>
                      <a:pt x="2643" y="2020"/>
                    </a:lnTo>
                    <a:lnTo>
                      <a:pt x="2674" y="2020"/>
                    </a:lnTo>
                    <a:lnTo>
                      <a:pt x="2706" y="2020"/>
                    </a:lnTo>
                    <a:lnTo>
                      <a:pt x="2739" y="2020"/>
                    </a:lnTo>
                    <a:lnTo>
                      <a:pt x="2769" y="2017"/>
                    </a:lnTo>
                    <a:lnTo>
                      <a:pt x="2799" y="2014"/>
                    </a:lnTo>
                    <a:lnTo>
                      <a:pt x="2832" y="2009"/>
                    </a:lnTo>
                    <a:lnTo>
                      <a:pt x="2862" y="2006"/>
                    </a:lnTo>
                    <a:lnTo>
                      <a:pt x="2892" y="2000"/>
                    </a:lnTo>
                    <a:lnTo>
                      <a:pt x="2925" y="1992"/>
                    </a:lnTo>
                    <a:lnTo>
                      <a:pt x="2958" y="1984"/>
                    </a:lnTo>
                    <a:lnTo>
                      <a:pt x="2988" y="1976"/>
                    </a:lnTo>
                    <a:lnTo>
                      <a:pt x="3023" y="1968"/>
                    </a:lnTo>
                    <a:lnTo>
                      <a:pt x="3056" y="1957"/>
                    </a:lnTo>
                    <a:lnTo>
                      <a:pt x="3089" y="1940"/>
                    </a:lnTo>
                    <a:lnTo>
                      <a:pt x="3121" y="1927"/>
                    </a:lnTo>
                    <a:lnTo>
                      <a:pt x="3151" y="1910"/>
                    </a:lnTo>
                    <a:lnTo>
                      <a:pt x="3181" y="1897"/>
                    </a:lnTo>
                    <a:lnTo>
                      <a:pt x="3214" y="1877"/>
                    </a:lnTo>
                    <a:lnTo>
                      <a:pt x="3242" y="1861"/>
                    </a:lnTo>
                    <a:lnTo>
                      <a:pt x="3272" y="1845"/>
                    </a:lnTo>
                    <a:lnTo>
                      <a:pt x="3299" y="1826"/>
                    </a:lnTo>
                    <a:lnTo>
                      <a:pt x="3326" y="1806"/>
                    </a:lnTo>
                    <a:lnTo>
                      <a:pt x="3354" y="1787"/>
                    </a:lnTo>
                    <a:lnTo>
                      <a:pt x="3381" y="1765"/>
                    </a:lnTo>
                    <a:lnTo>
                      <a:pt x="3405" y="1744"/>
                    </a:lnTo>
                    <a:lnTo>
                      <a:pt x="3433" y="1719"/>
                    </a:lnTo>
                    <a:lnTo>
                      <a:pt x="3457" y="1697"/>
                    </a:lnTo>
                    <a:lnTo>
                      <a:pt x="3482" y="1670"/>
                    </a:lnTo>
                    <a:lnTo>
                      <a:pt x="3506" y="1642"/>
                    </a:lnTo>
                    <a:lnTo>
                      <a:pt x="3520" y="1629"/>
                    </a:lnTo>
                    <a:lnTo>
                      <a:pt x="3536" y="1607"/>
                    </a:lnTo>
                    <a:lnTo>
                      <a:pt x="3556" y="1582"/>
                    </a:lnTo>
                    <a:lnTo>
                      <a:pt x="3577" y="1555"/>
                    </a:lnTo>
                    <a:lnTo>
                      <a:pt x="3597" y="1528"/>
                    </a:lnTo>
                    <a:lnTo>
                      <a:pt x="3613" y="1503"/>
                    </a:lnTo>
                    <a:lnTo>
                      <a:pt x="3621" y="1489"/>
                    </a:lnTo>
                    <a:lnTo>
                      <a:pt x="3624" y="1478"/>
                    </a:lnTo>
                    <a:lnTo>
                      <a:pt x="3627" y="1470"/>
                    </a:lnTo>
                    <a:lnTo>
                      <a:pt x="3627" y="1462"/>
                    </a:lnTo>
                    <a:lnTo>
                      <a:pt x="3605" y="1459"/>
                    </a:lnTo>
                    <a:lnTo>
                      <a:pt x="3586" y="1457"/>
                    </a:lnTo>
                    <a:lnTo>
                      <a:pt x="3564" y="1457"/>
                    </a:lnTo>
                    <a:lnTo>
                      <a:pt x="3542" y="1457"/>
                    </a:lnTo>
                    <a:lnTo>
                      <a:pt x="3520" y="1457"/>
                    </a:lnTo>
                    <a:lnTo>
                      <a:pt x="3501" y="1457"/>
                    </a:lnTo>
                    <a:lnTo>
                      <a:pt x="3479" y="1457"/>
                    </a:lnTo>
                    <a:lnTo>
                      <a:pt x="3460" y="1457"/>
                    </a:lnTo>
                    <a:lnTo>
                      <a:pt x="3457" y="1459"/>
                    </a:lnTo>
                    <a:lnTo>
                      <a:pt x="3455" y="1465"/>
                    </a:lnTo>
                    <a:lnTo>
                      <a:pt x="3452" y="1476"/>
                    </a:lnTo>
                    <a:lnTo>
                      <a:pt x="3452" y="1487"/>
                    </a:lnTo>
                    <a:lnTo>
                      <a:pt x="3449" y="1514"/>
                    </a:lnTo>
                    <a:lnTo>
                      <a:pt x="3449" y="1544"/>
                    </a:lnTo>
                    <a:lnTo>
                      <a:pt x="3449" y="1577"/>
                    </a:lnTo>
                    <a:lnTo>
                      <a:pt x="3449" y="1607"/>
                    </a:lnTo>
                    <a:lnTo>
                      <a:pt x="3449" y="1632"/>
                    </a:lnTo>
                    <a:lnTo>
                      <a:pt x="3449" y="1648"/>
                    </a:lnTo>
                    <a:lnTo>
                      <a:pt x="3446" y="1651"/>
                    </a:lnTo>
                    <a:lnTo>
                      <a:pt x="3441" y="1651"/>
                    </a:lnTo>
                    <a:lnTo>
                      <a:pt x="3433" y="1651"/>
                    </a:lnTo>
                    <a:lnTo>
                      <a:pt x="3422" y="1651"/>
                    </a:lnTo>
                    <a:lnTo>
                      <a:pt x="3400" y="1653"/>
                    </a:lnTo>
                    <a:lnTo>
                      <a:pt x="3370" y="1653"/>
                    </a:lnTo>
                    <a:lnTo>
                      <a:pt x="3343" y="1653"/>
                    </a:lnTo>
                    <a:lnTo>
                      <a:pt x="3318" y="1651"/>
                    </a:lnTo>
                    <a:lnTo>
                      <a:pt x="3302" y="1651"/>
                    </a:lnTo>
                    <a:lnTo>
                      <a:pt x="3291" y="1648"/>
                    </a:lnTo>
                    <a:lnTo>
                      <a:pt x="3291" y="1623"/>
                    </a:lnTo>
                    <a:lnTo>
                      <a:pt x="3291" y="1601"/>
                    </a:lnTo>
                    <a:lnTo>
                      <a:pt x="3291" y="1577"/>
                    </a:lnTo>
                    <a:lnTo>
                      <a:pt x="3291" y="1552"/>
                    </a:lnTo>
                    <a:lnTo>
                      <a:pt x="3293" y="1530"/>
                    </a:lnTo>
                    <a:lnTo>
                      <a:pt x="3293" y="1506"/>
                    </a:lnTo>
                    <a:lnTo>
                      <a:pt x="3293" y="1481"/>
                    </a:lnTo>
                    <a:lnTo>
                      <a:pt x="3293" y="1459"/>
                    </a:lnTo>
                    <a:lnTo>
                      <a:pt x="3288" y="1451"/>
                    </a:lnTo>
                    <a:lnTo>
                      <a:pt x="3283" y="1448"/>
                    </a:lnTo>
                    <a:lnTo>
                      <a:pt x="3280" y="1448"/>
                    </a:lnTo>
                    <a:lnTo>
                      <a:pt x="3274" y="1448"/>
                    </a:lnTo>
                    <a:lnTo>
                      <a:pt x="3269" y="1448"/>
                    </a:lnTo>
                    <a:lnTo>
                      <a:pt x="3266" y="1451"/>
                    </a:lnTo>
                    <a:lnTo>
                      <a:pt x="3261" y="1457"/>
                    </a:lnTo>
                    <a:lnTo>
                      <a:pt x="3255" y="1462"/>
                    </a:lnTo>
                    <a:lnTo>
                      <a:pt x="3250" y="1473"/>
                    </a:lnTo>
                    <a:lnTo>
                      <a:pt x="3242" y="1487"/>
                    </a:lnTo>
                    <a:lnTo>
                      <a:pt x="3236" y="1498"/>
                    </a:lnTo>
                    <a:lnTo>
                      <a:pt x="3233" y="1503"/>
                    </a:lnTo>
                    <a:lnTo>
                      <a:pt x="3222" y="1514"/>
                    </a:lnTo>
                    <a:lnTo>
                      <a:pt x="3214" y="1519"/>
                    </a:lnTo>
                    <a:lnTo>
                      <a:pt x="3203" y="1525"/>
                    </a:lnTo>
                    <a:lnTo>
                      <a:pt x="3192" y="1530"/>
                    </a:lnTo>
                    <a:lnTo>
                      <a:pt x="3181" y="1533"/>
                    </a:lnTo>
                    <a:lnTo>
                      <a:pt x="3173" y="1536"/>
                    </a:lnTo>
                    <a:lnTo>
                      <a:pt x="3162" y="1533"/>
                    </a:lnTo>
                    <a:lnTo>
                      <a:pt x="3154" y="1533"/>
                    </a:lnTo>
                    <a:lnTo>
                      <a:pt x="3143" y="1530"/>
                    </a:lnTo>
                    <a:lnTo>
                      <a:pt x="3138" y="1525"/>
                    </a:lnTo>
                    <a:lnTo>
                      <a:pt x="3130" y="1519"/>
                    </a:lnTo>
                    <a:lnTo>
                      <a:pt x="3121" y="1511"/>
                    </a:lnTo>
                    <a:lnTo>
                      <a:pt x="3116" y="1503"/>
                    </a:lnTo>
                    <a:lnTo>
                      <a:pt x="3108" y="1492"/>
                    </a:lnTo>
                    <a:lnTo>
                      <a:pt x="3105" y="1481"/>
                    </a:lnTo>
                    <a:lnTo>
                      <a:pt x="3100" y="1470"/>
                    </a:lnTo>
                    <a:lnTo>
                      <a:pt x="3097" y="1468"/>
                    </a:lnTo>
                    <a:lnTo>
                      <a:pt x="3097" y="1465"/>
                    </a:lnTo>
                    <a:lnTo>
                      <a:pt x="3097" y="1462"/>
                    </a:lnTo>
                    <a:lnTo>
                      <a:pt x="3094" y="1462"/>
                    </a:lnTo>
                    <a:lnTo>
                      <a:pt x="3094" y="1459"/>
                    </a:lnTo>
                    <a:lnTo>
                      <a:pt x="3091" y="1459"/>
                    </a:lnTo>
                    <a:lnTo>
                      <a:pt x="3091" y="1457"/>
                    </a:lnTo>
                    <a:lnTo>
                      <a:pt x="3091" y="1457"/>
                    </a:lnTo>
                    <a:lnTo>
                      <a:pt x="3086" y="1457"/>
                    </a:lnTo>
                    <a:lnTo>
                      <a:pt x="3080" y="1457"/>
                    </a:lnTo>
                    <a:lnTo>
                      <a:pt x="3075" y="1457"/>
                    </a:lnTo>
                    <a:lnTo>
                      <a:pt x="3072" y="1457"/>
                    </a:lnTo>
                    <a:lnTo>
                      <a:pt x="3067" y="1457"/>
                    </a:lnTo>
                    <a:lnTo>
                      <a:pt x="3061" y="1457"/>
                    </a:lnTo>
                    <a:lnTo>
                      <a:pt x="3059" y="1457"/>
                    </a:lnTo>
                    <a:lnTo>
                      <a:pt x="3053" y="1457"/>
                    </a:lnTo>
                    <a:lnTo>
                      <a:pt x="3050" y="1470"/>
                    </a:lnTo>
                    <a:lnTo>
                      <a:pt x="3045" y="1481"/>
                    </a:lnTo>
                    <a:lnTo>
                      <a:pt x="3039" y="1492"/>
                    </a:lnTo>
                    <a:lnTo>
                      <a:pt x="3034" y="1500"/>
                    </a:lnTo>
                    <a:lnTo>
                      <a:pt x="3029" y="1511"/>
                    </a:lnTo>
                    <a:lnTo>
                      <a:pt x="3020" y="1517"/>
                    </a:lnTo>
                    <a:lnTo>
                      <a:pt x="3012" y="1522"/>
                    </a:lnTo>
                    <a:lnTo>
                      <a:pt x="3004" y="1528"/>
                    </a:lnTo>
                    <a:lnTo>
                      <a:pt x="2996" y="1530"/>
                    </a:lnTo>
                    <a:lnTo>
                      <a:pt x="2985" y="1533"/>
                    </a:lnTo>
                    <a:lnTo>
                      <a:pt x="2974" y="1533"/>
                    </a:lnTo>
                    <a:lnTo>
                      <a:pt x="2966" y="1533"/>
                    </a:lnTo>
                    <a:lnTo>
                      <a:pt x="2955" y="1530"/>
                    </a:lnTo>
                    <a:lnTo>
                      <a:pt x="2941" y="1528"/>
                    </a:lnTo>
                    <a:lnTo>
                      <a:pt x="2930" y="1522"/>
                    </a:lnTo>
                    <a:lnTo>
                      <a:pt x="2919" y="1517"/>
                    </a:lnTo>
                    <a:lnTo>
                      <a:pt x="2917" y="1509"/>
                    </a:lnTo>
                    <a:lnTo>
                      <a:pt x="2914" y="1500"/>
                    </a:lnTo>
                    <a:lnTo>
                      <a:pt x="2911" y="1492"/>
                    </a:lnTo>
                    <a:lnTo>
                      <a:pt x="2908" y="1481"/>
                    </a:lnTo>
                    <a:lnTo>
                      <a:pt x="2906" y="1473"/>
                    </a:lnTo>
                    <a:lnTo>
                      <a:pt x="2903" y="1468"/>
                    </a:lnTo>
                    <a:lnTo>
                      <a:pt x="2900" y="1459"/>
                    </a:lnTo>
                    <a:lnTo>
                      <a:pt x="2897" y="1457"/>
                    </a:lnTo>
                    <a:lnTo>
                      <a:pt x="2895" y="1454"/>
                    </a:lnTo>
                    <a:lnTo>
                      <a:pt x="2892" y="1454"/>
                    </a:lnTo>
                    <a:lnTo>
                      <a:pt x="2889" y="1454"/>
                    </a:lnTo>
                    <a:lnTo>
                      <a:pt x="2887" y="1454"/>
                    </a:lnTo>
                    <a:lnTo>
                      <a:pt x="2884" y="1454"/>
                    </a:lnTo>
                    <a:lnTo>
                      <a:pt x="2881" y="1451"/>
                    </a:lnTo>
                    <a:lnTo>
                      <a:pt x="2878" y="1451"/>
                    </a:lnTo>
                    <a:lnTo>
                      <a:pt x="2873" y="1451"/>
                    </a:lnTo>
                    <a:lnTo>
                      <a:pt x="2873" y="1451"/>
                    </a:lnTo>
                    <a:lnTo>
                      <a:pt x="2873" y="1454"/>
                    </a:lnTo>
                    <a:lnTo>
                      <a:pt x="2873" y="1454"/>
                    </a:lnTo>
                    <a:lnTo>
                      <a:pt x="2873" y="1457"/>
                    </a:lnTo>
                    <a:lnTo>
                      <a:pt x="2873" y="1457"/>
                    </a:lnTo>
                    <a:lnTo>
                      <a:pt x="2873" y="1457"/>
                    </a:lnTo>
                    <a:lnTo>
                      <a:pt x="2873" y="1459"/>
                    </a:lnTo>
                    <a:lnTo>
                      <a:pt x="2873" y="1459"/>
                    </a:lnTo>
                    <a:lnTo>
                      <a:pt x="2873" y="1459"/>
                    </a:lnTo>
                    <a:lnTo>
                      <a:pt x="2873" y="1459"/>
                    </a:lnTo>
                    <a:lnTo>
                      <a:pt x="2870" y="1459"/>
                    </a:lnTo>
                    <a:lnTo>
                      <a:pt x="2870" y="1459"/>
                    </a:lnTo>
                    <a:lnTo>
                      <a:pt x="2870" y="1459"/>
                    </a:lnTo>
                    <a:lnTo>
                      <a:pt x="2870" y="1457"/>
                    </a:lnTo>
                    <a:lnTo>
                      <a:pt x="2870" y="1457"/>
                    </a:lnTo>
                    <a:lnTo>
                      <a:pt x="2870" y="1454"/>
                    </a:lnTo>
                    <a:lnTo>
                      <a:pt x="2870" y="1451"/>
                    </a:lnTo>
                    <a:lnTo>
                      <a:pt x="2870" y="1448"/>
                    </a:lnTo>
                    <a:lnTo>
                      <a:pt x="2870" y="1448"/>
                    </a:lnTo>
                    <a:lnTo>
                      <a:pt x="2870" y="1446"/>
                    </a:lnTo>
                    <a:lnTo>
                      <a:pt x="2870" y="1446"/>
                    </a:lnTo>
                    <a:lnTo>
                      <a:pt x="2862" y="1446"/>
                    </a:lnTo>
                    <a:lnTo>
                      <a:pt x="2856" y="1446"/>
                    </a:lnTo>
                    <a:lnTo>
                      <a:pt x="2851" y="1446"/>
                    </a:lnTo>
                    <a:lnTo>
                      <a:pt x="2848" y="1446"/>
                    </a:lnTo>
                    <a:lnTo>
                      <a:pt x="2846" y="1446"/>
                    </a:lnTo>
                    <a:lnTo>
                      <a:pt x="2843" y="1446"/>
                    </a:lnTo>
                    <a:lnTo>
                      <a:pt x="2843" y="1448"/>
                    </a:lnTo>
                    <a:lnTo>
                      <a:pt x="2840" y="1448"/>
                    </a:lnTo>
                    <a:lnTo>
                      <a:pt x="2837" y="1462"/>
                    </a:lnTo>
                    <a:lnTo>
                      <a:pt x="2829" y="1476"/>
                    </a:lnTo>
                    <a:lnTo>
                      <a:pt x="2824" y="1487"/>
                    </a:lnTo>
                    <a:lnTo>
                      <a:pt x="2816" y="1495"/>
                    </a:lnTo>
                    <a:lnTo>
                      <a:pt x="2807" y="1503"/>
                    </a:lnTo>
                    <a:lnTo>
                      <a:pt x="2796" y="1511"/>
                    </a:lnTo>
                    <a:lnTo>
                      <a:pt x="2788" y="1514"/>
                    </a:lnTo>
                    <a:lnTo>
                      <a:pt x="2777" y="1519"/>
                    </a:lnTo>
                    <a:lnTo>
                      <a:pt x="2766" y="1519"/>
                    </a:lnTo>
                    <a:lnTo>
                      <a:pt x="2755" y="1519"/>
                    </a:lnTo>
                    <a:lnTo>
                      <a:pt x="2745" y="1519"/>
                    </a:lnTo>
                    <a:lnTo>
                      <a:pt x="2734" y="1514"/>
                    </a:lnTo>
                    <a:lnTo>
                      <a:pt x="2723" y="1509"/>
                    </a:lnTo>
                    <a:lnTo>
                      <a:pt x="2709" y="1500"/>
                    </a:lnTo>
                    <a:lnTo>
                      <a:pt x="2701" y="1492"/>
                    </a:lnTo>
                    <a:lnTo>
                      <a:pt x="2690" y="1481"/>
                    </a:lnTo>
                    <a:lnTo>
                      <a:pt x="2687" y="1470"/>
                    </a:lnTo>
                    <a:lnTo>
                      <a:pt x="2684" y="1462"/>
                    </a:lnTo>
                    <a:lnTo>
                      <a:pt x="2682" y="1457"/>
                    </a:lnTo>
                    <a:lnTo>
                      <a:pt x="2682" y="1451"/>
                    </a:lnTo>
                    <a:lnTo>
                      <a:pt x="2676" y="1446"/>
                    </a:lnTo>
                    <a:lnTo>
                      <a:pt x="2674" y="1446"/>
                    </a:lnTo>
                    <a:lnTo>
                      <a:pt x="2665" y="1443"/>
                    </a:lnTo>
                    <a:lnTo>
                      <a:pt x="2657" y="1440"/>
                    </a:lnTo>
                    <a:lnTo>
                      <a:pt x="2652" y="1454"/>
                    </a:lnTo>
                    <a:lnTo>
                      <a:pt x="2646" y="1468"/>
                    </a:lnTo>
                    <a:lnTo>
                      <a:pt x="2638" y="1478"/>
                    </a:lnTo>
                    <a:lnTo>
                      <a:pt x="2633" y="1489"/>
                    </a:lnTo>
                    <a:lnTo>
                      <a:pt x="2624" y="1500"/>
                    </a:lnTo>
                    <a:lnTo>
                      <a:pt x="2613" y="1509"/>
                    </a:lnTo>
                    <a:lnTo>
                      <a:pt x="2605" y="1517"/>
                    </a:lnTo>
                    <a:lnTo>
                      <a:pt x="2597" y="1522"/>
                    </a:lnTo>
                    <a:lnTo>
                      <a:pt x="2592" y="1525"/>
                    </a:lnTo>
                    <a:lnTo>
                      <a:pt x="2586" y="1528"/>
                    </a:lnTo>
                    <a:lnTo>
                      <a:pt x="2581" y="1528"/>
                    </a:lnTo>
                    <a:lnTo>
                      <a:pt x="2575" y="1530"/>
                    </a:lnTo>
                    <a:lnTo>
                      <a:pt x="2570" y="1530"/>
                    </a:lnTo>
                    <a:lnTo>
                      <a:pt x="2564" y="1528"/>
                    </a:lnTo>
                    <a:lnTo>
                      <a:pt x="2559" y="1528"/>
                    </a:lnTo>
                    <a:lnTo>
                      <a:pt x="2553" y="1525"/>
                    </a:lnTo>
                    <a:lnTo>
                      <a:pt x="2548" y="1525"/>
                    </a:lnTo>
                    <a:lnTo>
                      <a:pt x="2542" y="1522"/>
                    </a:lnTo>
                    <a:lnTo>
                      <a:pt x="2537" y="1517"/>
                    </a:lnTo>
                    <a:lnTo>
                      <a:pt x="2532" y="1514"/>
                    </a:lnTo>
                    <a:lnTo>
                      <a:pt x="2523" y="1509"/>
                    </a:lnTo>
                    <a:lnTo>
                      <a:pt x="2518" y="1503"/>
                    </a:lnTo>
                    <a:lnTo>
                      <a:pt x="2512" y="1498"/>
                    </a:lnTo>
                    <a:lnTo>
                      <a:pt x="2507" y="1489"/>
                    </a:lnTo>
                    <a:lnTo>
                      <a:pt x="2504" y="1478"/>
                    </a:lnTo>
                    <a:lnTo>
                      <a:pt x="2501" y="1468"/>
                    </a:lnTo>
                    <a:lnTo>
                      <a:pt x="2499" y="1462"/>
                    </a:lnTo>
                    <a:lnTo>
                      <a:pt x="2499" y="1459"/>
                    </a:lnTo>
                    <a:lnTo>
                      <a:pt x="2496" y="1457"/>
                    </a:lnTo>
                    <a:lnTo>
                      <a:pt x="2496" y="1454"/>
                    </a:lnTo>
                    <a:lnTo>
                      <a:pt x="2496" y="1451"/>
                    </a:lnTo>
                    <a:lnTo>
                      <a:pt x="2493" y="1451"/>
                    </a:lnTo>
                    <a:lnTo>
                      <a:pt x="2488" y="1451"/>
                    </a:lnTo>
                    <a:lnTo>
                      <a:pt x="2485" y="1451"/>
                    </a:lnTo>
                    <a:lnTo>
                      <a:pt x="2480" y="1451"/>
                    </a:lnTo>
                    <a:lnTo>
                      <a:pt x="2474" y="1451"/>
                    </a:lnTo>
                    <a:lnTo>
                      <a:pt x="2469" y="1451"/>
                    </a:lnTo>
                    <a:lnTo>
                      <a:pt x="2466" y="1451"/>
                    </a:lnTo>
                    <a:lnTo>
                      <a:pt x="2461" y="1451"/>
                    </a:lnTo>
                    <a:lnTo>
                      <a:pt x="2455" y="1451"/>
                    </a:lnTo>
                    <a:lnTo>
                      <a:pt x="2452" y="1462"/>
                    </a:lnTo>
                    <a:lnTo>
                      <a:pt x="2450" y="1473"/>
                    </a:lnTo>
                    <a:lnTo>
                      <a:pt x="2447" y="1481"/>
                    </a:lnTo>
                    <a:lnTo>
                      <a:pt x="2444" y="1489"/>
                    </a:lnTo>
                    <a:lnTo>
                      <a:pt x="2439" y="1498"/>
                    </a:lnTo>
                    <a:lnTo>
                      <a:pt x="2433" y="1503"/>
                    </a:lnTo>
                    <a:lnTo>
                      <a:pt x="2428" y="1509"/>
                    </a:lnTo>
                    <a:lnTo>
                      <a:pt x="2425" y="1514"/>
                    </a:lnTo>
                    <a:lnTo>
                      <a:pt x="2417" y="1517"/>
                    </a:lnTo>
                    <a:lnTo>
                      <a:pt x="2411" y="1519"/>
                    </a:lnTo>
                    <a:lnTo>
                      <a:pt x="2403" y="1522"/>
                    </a:lnTo>
                    <a:lnTo>
                      <a:pt x="2395" y="1525"/>
                    </a:lnTo>
                    <a:lnTo>
                      <a:pt x="2387" y="1525"/>
                    </a:lnTo>
                    <a:lnTo>
                      <a:pt x="2376" y="1525"/>
                    </a:lnTo>
                    <a:lnTo>
                      <a:pt x="2368" y="1525"/>
                    </a:lnTo>
                    <a:lnTo>
                      <a:pt x="2357" y="1525"/>
                    </a:lnTo>
                    <a:lnTo>
                      <a:pt x="2346" y="1519"/>
                    </a:lnTo>
                    <a:lnTo>
                      <a:pt x="2338" y="1514"/>
                    </a:lnTo>
                    <a:lnTo>
                      <a:pt x="2332" y="1511"/>
                    </a:lnTo>
                    <a:lnTo>
                      <a:pt x="2327" y="1506"/>
                    </a:lnTo>
                    <a:lnTo>
                      <a:pt x="2324" y="1500"/>
                    </a:lnTo>
                    <a:lnTo>
                      <a:pt x="2321" y="1498"/>
                    </a:lnTo>
                    <a:lnTo>
                      <a:pt x="2316" y="1489"/>
                    </a:lnTo>
                    <a:lnTo>
                      <a:pt x="2313" y="1478"/>
                    </a:lnTo>
                    <a:lnTo>
                      <a:pt x="2310" y="1468"/>
                    </a:lnTo>
                    <a:lnTo>
                      <a:pt x="2310" y="1462"/>
                    </a:lnTo>
                    <a:lnTo>
                      <a:pt x="2310" y="1457"/>
                    </a:lnTo>
                    <a:lnTo>
                      <a:pt x="2308" y="1451"/>
                    </a:lnTo>
                    <a:lnTo>
                      <a:pt x="2302" y="1448"/>
                    </a:lnTo>
                    <a:lnTo>
                      <a:pt x="2299" y="1448"/>
                    </a:lnTo>
                    <a:lnTo>
                      <a:pt x="2291" y="1448"/>
                    </a:lnTo>
                    <a:lnTo>
                      <a:pt x="2283" y="1446"/>
                    </a:lnTo>
                    <a:lnTo>
                      <a:pt x="2283" y="1448"/>
                    </a:lnTo>
                    <a:lnTo>
                      <a:pt x="2283" y="1448"/>
                    </a:lnTo>
                    <a:lnTo>
                      <a:pt x="2283" y="1448"/>
                    </a:lnTo>
                    <a:lnTo>
                      <a:pt x="2283" y="1451"/>
                    </a:lnTo>
                    <a:lnTo>
                      <a:pt x="2283" y="1451"/>
                    </a:lnTo>
                    <a:lnTo>
                      <a:pt x="2283" y="1451"/>
                    </a:lnTo>
                    <a:lnTo>
                      <a:pt x="2283" y="1454"/>
                    </a:lnTo>
                    <a:lnTo>
                      <a:pt x="2283" y="1454"/>
                    </a:lnTo>
                    <a:lnTo>
                      <a:pt x="2283" y="1454"/>
                    </a:lnTo>
                    <a:lnTo>
                      <a:pt x="2283" y="1454"/>
                    </a:lnTo>
                    <a:lnTo>
                      <a:pt x="2280" y="1454"/>
                    </a:lnTo>
                    <a:lnTo>
                      <a:pt x="2280" y="1454"/>
                    </a:lnTo>
                    <a:lnTo>
                      <a:pt x="2280" y="1454"/>
                    </a:lnTo>
                    <a:lnTo>
                      <a:pt x="2280" y="1451"/>
                    </a:lnTo>
                    <a:lnTo>
                      <a:pt x="2280" y="1451"/>
                    </a:lnTo>
                    <a:lnTo>
                      <a:pt x="2280" y="1448"/>
                    </a:lnTo>
                    <a:lnTo>
                      <a:pt x="2280" y="1446"/>
                    </a:lnTo>
                    <a:lnTo>
                      <a:pt x="2280" y="1446"/>
                    </a:lnTo>
                    <a:lnTo>
                      <a:pt x="2280" y="1443"/>
                    </a:lnTo>
                    <a:lnTo>
                      <a:pt x="2280" y="1440"/>
                    </a:lnTo>
                    <a:lnTo>
                      <a:pt x="2280" y="1440"/>
                    </a:lnTo>
                    <a:lnTo>
                      <a:pt x="2272" y="1440"/>
                    </a:lnTo>
                    <a:lnTo>
                      <a:pt x="2267" y="1440"/>
                    </a:lnTo>
                    <a:lnTo>
                      <a:pt x="2261" y="1440"/>
                    </a:lnTo>
                    <a:lnTo>
                      <a:pt x="2258" y="1440"/>
                    </a:lnTo>
                    <a:lnTo>
                      <a:pt x="2256" y="1440"/>
                    </a:lnTo>
                    <a:lnTo>
                      <a:pt x="2253" y="1440"/>
                    </a:lnTo>
                    <a:lnTo>
                      <a:pt x="2253" y="1443"/>
                    </a:lnTo>
                    <a:lnTo>
                      <a:pt x="2250" y="1446"/>
                    </a:lnTo>
                    <a:lnTo>
                      <a:pt x="2245" y="1457"/>
                    </a:lnTo>
                    <a:lnTo>
                      <a:pt x="2242" y="1468"/>
                    </a:lnTo>
                    <a:lnTo>
                      <a:pt x="2234" y="1478"/>
                    </a:lnTo>
                    <a:lnTo>
                      <a:pt x="2228" y="1489"/>
                    </a:lnTo>
                    <a:lnTo>
                      <a:pt x="2217" y="1498"/>
                    </a:lnTo>
                    <a:lnTo>
                      <a:pt x="2209" y="1503"/>
                    </a:lnTo>
                    <a:lnTo>
                      <a:pt x="2201" y="1509"/>
                    </a:lnTo>
                    <a:lnTo>
                      <a:pt x="2190" y="1511"/>
                    </a:lnTo>
                    <a:lnTo>
                      <a:pt x="2179" y="1514"/>
                    </a:lnTo>
                    <a:lnTo>
                      <a:pt x="2168" y="1514"/>
                    </a:lnTo>
                    <a:lnTo>
                      <a:pt x="2157" y="1511"/>
                    </a:lnTo>
                    <a:lnTo>
                      <a:pt x="2146" y="1509"/>
                    </a:lnTo>
                    <a:lnTo>
                      <a:pt x="2138" y="1503"/>
                    </a:lnTo>
                    <a:lnTo>
                      <a:pt x="2127" y="1498"/>
                    </a:lnTo>
                    <a:lnTo>
                      <a:pt x="2116" y="1487"/>
                    </a:lnTo>
                    <a:lnTo>
                      <a:pt x="2108" y="1476"/>
                    </a:lnTo>
                    <a:lnTo>
                      <a:pt x="2106" y="1468"/>
                    </a:lnTo>
                    <a:lnTo>
                      <a:pt x="2100" y="1457"/>
                    </a:lnTo>
                    <a:lnTo>
                      <a:pt x="2097" y="1448"/>
                    </a:lnTo>
                    <a:lnTo>
                      <a:pt x="2092" y="1440"/>
                    </a:lnTo>
                    <a:lnTo>
                      <a:pt x="2089" y="1437"/>
                    </a:lnTo>
                    <a:lnTo>
                      <a:pt x="2086" y="1437"/>
                    </a:lnTo>
                    <a:lnTo>
                      <a:pt x="2081" y="1435"/>
                    </a:lnTo>
                    <a:lnTo>
                      <a:pt x="2078" y="1435"/>
                    </a:lnTo>
                    <a:lnTo>
                      <a:pt x="2073" y="1435"/>
                    </a:lnTo>
                    <a:lnTo>
                      <a:pt x="2067" y="1437"/>
                    </a:lnTo>
                    <a:lnTo>
                      <a:pt x="2062" y="1437"/>
                    </a:lnTo>
                    <a:lnTo>
                      <a:pt x="2056" y="1440"/>
                    </a:lnTo>
                    <a:lnTo>
                      <a:pt x="2048" y="1459"/>
                    </a:lnTo>
                    <a:lnTo>
                      <a:pt x="2043" y="1473"/>
                    </a:lnTo>
                    <a:lnTo>
                      <a:pt x="2040" y="1481"/>
                    </a:lnTo>
                    <a:lnTo>
                      <a:pt x="2037" y="1484"/>
                    </a:lnTo>
                    <a:lnTo>
                      <a:pt x="2032" y="1489"/>
                    </a:lnTo>
                    <a:lnTo>
                      <a:pt x="2029" y="1495"/>
                    </a:lnTo>
                    <a:lnTo>
                      <a:pt x="2024" y="1498"/>
                    </a:lnTo>
                    <a:lnTo>
                      <a:pt x="2021" y="1500"/>
                    </a:lnTo>
                    <a:lnTo>
                      <a:pt x="2015" y="1503"/>
                    </a:lnTo>
                    <a:lnTo>
                      <a:pt x="2007" y="1506"/>
                    </a:lnTo>
                    <a:lnTo>
                      <a:pt x="1994" y="1511"/>
                    </a:lnTo>
                    <a:lnTo>
                      <a:pt x="1972" y="1511"/>
                    </a:lnTo>
                    <a:lnTo>
                      <a:pt x="1961" y="1511"/>
                    </a:lnTo>
                    <a:lnTo>
                      <a:pt x="1950" y="1509"/>
                    </a:lnTo>
                    <a:lnTo>
                      <a:pt x="1939" y="1503"/>
                    </a:lnTo>
                    <a:lnTo>
                      <a:pt x="1931" y="1500"/>
                    </a:lnTo>
                    <a:lnTo>
                      <a:pt x="1925" y="1492"/>
                    </a:lnTo>
                    <a:lnTo>
                      <a:pt x="1920" y="1487"/>
                    </a:lnTo>
                    <a:lnTo>
                      <a:pt x="1914" y="1478"/>
                    </a:lnTo>
                    <a:lnTo>
                      <a:pt x="1909" y="1468"/>
                    </a:lnTo>
                    <a:lnTo>
                      <a:pt x="1909" y="1459"/>
                    </a:lnTo>
                    <a:lnTo>
                      <a:pt x="1909" y="1454"/>
                    </a:lnTo>
                    <a:lnTo>
                      <a:pt x="1909" y="1448"/>
                    </a:lnTo>
                    <a:lnTo>
                      <a:pt x="1906" y="1446"/>
                    </a:lnTo>
                    <a:lnTo>
                      <a:pt x="1906" y="1443"/>
                    </a:lnTo>
                    <a:lnTo>
                      <a:pt x="1906" y="1440"/>
                    </a:lnTo>
                    <a:lnTo>
                      <a:pt x="1903" y="1440"/>
                    </a:lnTo>
                    <a:lnTo>
                      <a:pt x="1903" y="1437"/>
                    </a:lnTo>
                    <a:lnTo>
                      <a:pt x="1901" y="1437"/>
                    </a:lnTo>
                    <a:lnTo>
                      <a:pt x="1898" y="1437"/>
                    </a:lnTo>
                    <a:lnTo>
                      <a:pt x="1898" y="1437"/>
                    </a:lnTo>
                    <a:lnTo>
                      <a:pt x="1895" y="1437"/>
                    </a:lnTo>
                    <a:lnTo>
                      <a:pt x="1892" y="1437"/>
                    </a:lnTo>
                    <a:lnTo>
                      <a:pt x="1892" y="1437"/>
                    </a:lnTo>
                    <a:lnTo>
                      <a:pt x="1890" y="1437"/>
                    </a:lnTo>
                    <a:lnTo>
                      <a:pt x="1890" y="1437"/>
                    </a:lnTo>
                    <a:lnTo>
                      <a:pt x="1887" y="1437"/>
                    </a:lnTo>
                    <a:lnTo>
                      <a:pt x="1887" y="1440"/>
                    </a:lnTo>
                    <a:lnTo>
                      <a:pt x="1887" y="1440"/>
                    </a:lnTo>
                    <a:lnTo>
                      <a:pt x="1887" y="1443"/>
                    </a:lnTo>
                    <a:lnTo>
                      <a:pt x="1887" y="1443"/>
                    </a:lnTo>
                    <a:lnTo>
                      <a:pt x="1887" y="1446"/>
                    </a:lnTo>
                    <a:lnTo>
                      <a:pt x="1887" y="1446"/>
                    </a:lnTo>
                    <a:lnTo>
                      <a:pt x="1887" y="1448"/>
                    </a:lnTo>
                    <a:lnTo>
                      <a:pt x="1884" y="1448"/>
                    </a:lnTo>
                    <a:lnTo>
                      <a:pt x="1882" y="1448"/>
                    </a:lnTo>
                    <a:lnTo>
                      <a:pt x="1882" y="1448"/>
                    </a:lnTo>
                    <a:lnTo>
                      <a:pt x="1879" y="1448"/>
                    </a:lnTo>
                    <a:lnTo>
                      <a:pt x="1879" y="1451"/>
                    </a:lnTo>
                    <a:lnTo>
                      <a:pt x="1876" y="1451"/>
                    </a:lnTo>
                    <a:lnTo>
                      <a:pt x="1876" y="1451"/>
                    </a:lnTo>
                    <a:lnTo>
                      <a:pt x="1876" y="1451"/>
                    </a:lnTo>
                    <a:lnTo>
                      <a:pt x="1868" y="1470"/>
                    </a:lnTo>
                    <a:lnTo>
                      <a:pt x="1862" y="1487"/>
                    </a:lnTo>
                    <a:lnTo>
                      <a:pt x="1857" y="1495"/>
                    </a:lnTo>
                    <a:lnTo>
                      <a:pt x="1854" y="1500"/>
                    </a:lnTo>
                    <a:lnTo>
                      <a:pt x="1849" y="1503"/>
                    </a:lnTo>
                    <a:lnTo>
                      <a:pt x="1846" y="1509"/>
                    </a:lnTo>
                    <a:lnTo>
                      <a:pt x="1841" y="1511"/>
                    </a:lnTo>
                    <a:lnTo>
                      <a:pt x="1835" y="1514"/>
                    </a:lnTo>
                    <a:lnTo>
                      <a:pt x="1827" y="1519"/>
                    </a:lnTo>
                    <a:lnTo>
                      <a:pt x="1821" y="1519"/>
                    </a:lnTo>
                    <a:lnTo>
                      <a:pt x="1805" y="1522"/>
                    </a:lnTo>
                    <a:lnTo>
                      <a:pt x="1783" y="1525"/>
                    </a:lnTo>
                    <a:lnTo>
                      <a:pt x="1770" y="1517"/>
                    </a:lnTo>
                    <a:lnTo>
                      <a:pt x="1756" y="1509"/>
                    </a:lnTo>
                    <a:lnTo>
                      <a:pt x="1748" y="1503"/>
                    </a:lnTo>
                    <a:lnTo>
                      <a:pt x="1742" y="1498"/>
                    </a:lnTo>
                    <a:lnTo>
                      <a:pt x="1737" y="1489"/>
                    </a:lnTo>
                    <a:lnTo>
                      <a:pt x="1734" y="1478"/>
                    </a:lnTo>
                    <a:lnTo>
                      <a:pt x="1731" y="1468"/>
                    </a:lnTo>
                    <a:lnTo>
                      <a:pt x="1726" y="1451"/>
                    </a:lnTo>
                    <a:lnTo>
                      <a:pt x="1726" y="1448"/>
                    </a:lnTo>
                    <a:lnTo>
                      <a:pt x="1723" y="1448"/>
                    </a:lnTo>
                    <a:lnTo>
                      <a:pt x="1720" y="1448"/>
                    </a:lnTo>
                    <a:lnTo>
                      <a:pt x="1718" y="1448"/>
                    </a:lnTo>
                    <a:lnTo>
                      <a:pt x="1715" y="1448"/>
                    </a:lnTo>
                    <a:lnTo>
                      <a:pt x="1710" y="1448"/>
                    </a:lnTo>
                    <a:lnTo>
                      <a:pt x="1701" y="1448"/>
                    </a:lnTo>
                    <a:lnTo>
                      <a:pt x="1693" y="1448"/>
                    </a:lnTo>
                    <a:lnTo>
                      <a:pt x="1688" y="1462"/>
                    </a:lnTo>
                    <a:lnTo>
                      <a:pt x="1685" y="1476"/>
                    </a:lnTo>
                    <a:lnTo>
                      <a:pt x="1679" y="1487"/>
                    </a:lnTo>
                    <a:lnTo>
                      <a:pt x="1674" y="1498"/>
                    </a:lnTo>
                    <a:lnTo>
                      <a:pt x="1666" y="1506"/>
                    </a:lnTo>
                    <a:lnTo>
                      <a:pt x="1660" y="1511"/>
                    </a:lnTo>
                    <a:lnTo>
                      <a:pt x="1652" y="1517"/>
                    </a:lnTo>
                    <a:lnTo>
                      <a:pt x="1641" y="1519"/>
                    </a:lnTo>
                    <a:lnTo>
                      <a:pt x="1633" y="1522"/>
                    </a:lnTo>
                    <a:lnTo>
                      <a:pt x="1622" y="1522"/>
                    </a:lnTo>
                    <a:lnTo>
                      <a:pt x="1614" y="1522"/>
                    </a:lnTo>
                    <a:lnTo>
                      <a:pt x="1603" y="1519"/>
                    </a:lnTo>
                    <a:lnTo>
                      <a:pt x="1592" y="1514"/>
                    </a:lnTo>
                    <a:lnTo>
                      <a:pt x="1581" y="1511"/>
                    </a:lnTo>
                    <a:lnTo>
                      <a:pt x="1570" y="1503"/>
                    </a:lnTo>
                    <a:lnTo>
                      <a:pt x="1559" y="1495"/>
                    </a:lnTo>
                    <a:lnTo>
                      <a:pt x="1559" y="1489"/>
                    </a:lnTo>
                    <a:lnTo>
                      <a:pt x="1559" y="1487"/>
                    </a:lnTo>
                    <a:lnTo>
                      <a:pt x="1557" y="1481"/>
                    </a:lnTo>
                    <a:lnTo>
                      <a:pt x="1557" y="1478"/>
                    </a:lnTo>
                    <a:lnTo>
                      <a:pt x="1554" y="1473"/>
                    </a:lnTo>
                    <a:lnTo>
                      <a:pt x="1554" y="1468"/>
                    </a:lnTo>
                    <a:lnTo>
                      <a:pt x="1551" y="1459"/>
                    </a:lnTo>
                    <a:lnTo>
                      <a:pt x="1548" y="1448"/>
                    </a:lnTo>
                    <a:lnTo>
                      <a:pt x="1535" y="1448"/>
                    </a:lnTo>
                    <a:lnTo>
                      <a:pt x="1524" y="1448"/>
                    </a:lnTo>
                    <a:lnTo>
                      <a:pt x="1516" y="1448"/>
                    </a:lnTo>
                    <a:lnTo>
                      <a:pt x="1510" y="1448"/>
                    </a:lnTo>
                    <a:lnTo>
                      <a:pt x="1507" y="1451"/>
                    </a:lnTo>
                    <a:lnTo>
                      <a:pt x="1507" y="1454"/>
                    </a:lnTo>
                    <a:lnTo>
                      <a:pt x="1505" y="1457"/>
                    </a:lnTo>
                    <a:lnTo>
                      <a:pt x="1505" y="1459"/>
                    </a:lnTo>
                    <a:lnTo>
                      <a:pt x="1499" y="1470"/>
                    </a:lnTo>
                    <a:lnTo>
                      <a:pt x="1497" y="1484"/>
                    </a:lnTo>
                    <a:lnTo>
                      <a:pt x="1491" y="1492"/>
                    </a:lnTo>
                    <a:lnTo>
                      <a:pt x="1486" y="1498"/>
                    </a:lnTo>
                    <a:lnTo>
                      <a:pt x="1477" y="1503"/>
                    </a:lnTo>
                    <a:lnTo>
                      <a:pt x="1472" y="1509"/>
                    </a:lnTo>
                    <a:lnTo>
                      <a:pt x="1466" y="1514"/>
                    </a:lnTo>
                    <a:lnTo>
                      <a:pt x="1461" y="1517"/>
                    </a:lnTo>
                    <a:lnTo>
                      <a:pt x="1456" y="1519"/>
                    </a:lnTo>
                    <a:lnTo>
                      <a:pt x="1447" y="1522"/>
                    </a:lnTo>
                    <a:lnTo>
                      <a:pt x="1442" y="1522"/>
                    </a:lnTo>
                    <a:lnTo>
                      <a:pt x="1436" y="1522"/>
                    </a:lnTo>
                    <a:lnTo>
                      <a:pt x="1428" y="1522"/>
                    </a:lnTo>
                    <a:lnTo>
                      <a:pt x="1423" y="1522"/>
                    </a:lnTo>
                    <a:lnTo>
                      <a:pt x="1406" y="1517"/>
                    </a:lnTo>
                    <a:lnTo>
                      <a:pt x="1390" y="1511"/>
                    </a:lnTo>
                    <a:lnTo>
                      <a:pt x="1390" y="1511"/>
                    </a:lnTo>
                    <a:lnTo>
                      <a:pt x="1390" y="1509"/>
                    </a:lnTo>
                    <a:lnTo>
                      <a:pt x="1390" y="1509"/>
                    </a:lnTo>
                    <a:lnTo>
                      <a:pt x="1390" y="1509"/>
                    </a:lnTo>
                    <a:lnTo>
                      <a:pt x="1390" y="1506"/>
                    </a:lnTo>
                    <a:lnTo>
                      <a:pt x="1390" y="1506"/>
                    </a:lnTo>
                    <a:lnTo>
                      <a:pt x="1387" y="1506"/>
                    </a:lnTo>
                    <a:lnTo>
                      <a:pt x="1387" y="1506"/>
                    </a:lnTo>
                    <a:lnTo>
                      <a:pt x="1387" y="1506"/>
                    </a:lnTo>
                    <a:lnTo>
                      <a:pt x="1385" y="1506"/>
                    </a:lnTo>
                    <a:lnTo>
                      <a:pt x="1385" y="1506"/>
                    </a:lnTo>
                    <a:lnTo>
                      <a:pt x="1385" y="1503"/>
                    </a:lnTo>
                    <a:lnTo>
                      <a:pt x="1385" y="1503"/>
                    </a:lnTo>
                    <a:lnTo>
                      <a:pt x="1385" y="1503"/>
                    </a:lnTo>
                    <a:lnTo>
                      <a:pt x="1385" y="1500"/>
                    </a:lnTo>
                    <a:lnTo>
                      <a:pt x="1379" y="1498"/>
                    </a:lnTo>
                    <a:lnTo>
                      <a:pt x="1374" y="1492"/>
                    </a:lnTo>
                    <a:lnTo>
                      <a:pt x="1371" y="1484"/>
                    </a:lnTo>
                    <a:lnTo>
                      <a:pt x="1368" y="1478"/>
                    </a:lnTo>
                    <a:lnTo>
                      <a:pt x="1365" y="1470"/>
                    </a:lnTo>
                    <a:lnTo>
                      <a:pt x="1363" y="1462"/>
                    </a:lnTo>
                    <a:lnTo>
                      <a:pt x="1363" y="1457"/>
                    </a:lnTo>
                    <a:lnTo>
                      <a:pt x="1360" y="1448"/>
                    </a:lnTo>
                    <a:lnTo>
                      <a:pt x="1355" y="1448"/>
                    </a:lnTo>
                    <a:lnTo>
                      <a:pt x="1349" y="1448"/>
                    </a:lnTo>
                    <a:lnTo>
                      <a:pt x="1344" y="1448"/>
                    </a:lnTo>
                    <a:lnTo>
                      <a:pt x="1338" y="1448"/>
                    </a:lnTo>
                    <a:lnTo>
                      <a:pt x="1333" y="1448"/>
                    </a:lnTo>
                    <a:lnTo>
                      <a:pt x="1327" y="1448"/>
                    </a:lnTo>
                    <a:lnTo>
                      <a:pt x="1322" y="1448"/>
                    </a:lnTo>
                    <a:lnTo>
                      <a:pt x="1316" y="1448"/>
                    </a:lnTo>
                    <a:lnTo>
                      <a:pt x="1311" y="1462"/>
                    </a:lnTo>
                    <a:lnTo>
                      <a:pt x="1305" y="1473"/>
                    </a:lnTo>
                    <a:lnTo>
                      <a:pt x="1300" y="1484"/>
                    </a:lnTo>
                    <a:lnTo>
                      <a:pt x="1292" y="1492"/>
                    </a:lnTo>
                    <a:lnTo>
                      <a:pt x="1286" y="1500"/>
                    </a:lnTo>
                    <a:lnTo>
                      <a:pt x="1281" y="1506"/>
                    </a:lnTo>
                    <a:lnTo>
                      <a:pt x="1273" y="1511"/>
                    </a:lnTo>
                    <a:lnTo>
                      <a:pt x="1264" y="1514"/>
                    </a:lnTo>
                    <a:lnTo>
                      <a:pt x="1256" y="1514"/>
                    </a:lnTo>
                    <a:lnTo>
                      <a:pt x="1248" y="1517"/>
                    </a:lnTo>
                    <a:lnTo>
                      <a:pt x="1240" y="1514"/>
                    </a:lnTo>
                    <a:lnTo>
                      <a:pt x="1232" y="1514"/>
                    </a:lnTo>
                    <a:lnTo>
                      <a:pt x="1221" y="1511"/>
                    </a:lnTo>
                    <a:lnTo>
                      <a:pt x="1210" y="1509"/>
                    </a:lnTo>
                    <a:lnTo>
                      <a:pt x="1199" y="1503"/>
                    </a:lnTo>
                    <a:lnTo>
                      <a:pt x="1188" y="1498"/>
                    </a:lnTo>
                    <a:lnTo>
                      <a:pt x="1185" y="1487"/>
                    </a:lnTo>
                    <a:lnTo>
                      <a:pt x="1180" y="1478"/>
                    </a:lnTo>
                    <a:lnTo>
                      <a:pt x="1177" y="1473"/>
                    </a:lnTo>
                    <a:lnTo>
                      <a:pt x="1177" y="1465"/>
                    </a:lnTo>
                    <a:lnTo>
                      <a:pt x="1174" y="1457"/>
                    </a:lnTo>
                    <a:lnTo>
                      <a:pt x="1174" y="1451"/>
                    </a:lnTo>
                    <a:lnTo>
                      <a:pt x="1172" y="1443"/>
                    </a:lnTo>
                    <a:lnTo>
                      <a:pt x="1172" y="1435"/>
                    </a:lnTo>
                    <a:lnTo>
                      <a:pt x="1169" y="1435"/>
                    </a:lnTo>
                    <a:lnTo>
                      <a:pt x="1163" y="1435"/>
                    </a:lnTo>
                    <a:lnTo>
                      <a:pt x="1161" y="1435"/>
                    </a:lnTo>
                    <a:lnTo>
                      <a:pt x="1158" y="1435"/>
                    </a:lnTo>
                    <a:lnTo>
                      <a:pt x="1155" y="1432"/>
                    </a:lnTo>
                    <a:lnTo>
                      <a:pt x="1150" y="1432"/>
                    </a:lnTo>
                    <a:lnTo>
                      <a:pt x="1147" y="1432"/>
                    </a:lnTo>
                    <a:lnTo>
                      <a:pt x="1144" y="1432"/>
                    </a:lnTo>
                    <a:lnTo>
                      <a:pt x="1144" y="1429"/>
                    </a:lnTo>
                    <a:lnTo>
                      <a:pt x="1144" y="1427"/>
                    </a:lnTo>
                    <a:lnTo>
                      <a:pt x="1144" y="1424"/>
                    </a:lnTo>
                    <a:lnTo>
                      <a:pt x="1144" y="1421"/>
                    </a:lnTo>
                    <a:lnTo>
                      <a:pt x="1144" y="1418"/>
                    </a:lnTo>
                    <a:lnTo>
                      <a:pt x="1144" y="1416"/>
                    </a:lnTo>
                    <a:lnTo>
                      <a:pt x="1144" y="1416"/>
                    </a:lnTo>
                    <a:lnTo>
                      <a:pt x="1144" y="1410"/>
                    </a:lnTo>
                    <a:lnTo>
                      <a:pt x="1158" y="1410"/>
                    </a:lnTo>
                    <a:lnTo>
                      <a:pt x="1172" y="1410"/>
                    </a:lnTo>
                    <a:lnTo>
                      <a:pt x="1177" y="1410"/>
                    </a:lnTo>
                    <a:lnTo>
                      <a:pt x="1180" y="1407"/>
                    </a:lnTo>
                    <a:lnTo>
                      <a:pt x="1182" y="1407"/>
                    </a:lnTo>
                    <a:lnTo>
                      <a:pt x="1185" y="1405"/>
                    </a:lnTo>
                    <a:lnTo>
                      <a:pt x="1188" y="1402"/>
                    </a:lnTo>
                    <a:lnTo>
                      <a:pt x="1188" y="1399"/>
                    </a:lnTo>
                    <a:lnTo>
                      <a:pt x="1188" y="1396"/>
                    </a:lnTo>
                    <a:lnTo>
                      <a:pt x="1188" y="1391"/>
                    </a:lnTo>
                    <a:lnTo>
                      <a:pt x="1185" y="1380"/>
                    </a:lnTo>
                    <a:lnTo>
                      <a:pt x="1180" y="1364"/>
                    </a:lnTo>
                    <a:lnTo>
                      <a:pt x="1174" y="1355"/>
                    </a:lnTo>
                    <a:lnTo>
                      <a:pt x="1172" y="1350"/>
                    </a:lnTo>
                    <a:lnTo>
                      <a:pt x="1169" y="1345"/>
                    </a:lnTo>
                    <a:lnTo>
                      <a:pt x="1169" y="1336"/>
                    </a:lnTo>
                    <a:lnTo>
                      <a:pt x="1166" y="1334"/>
                    </a:lnTo>
                    <a:lnTo>
                      <a:pt x="1169" y="1328"/>
                    </a:lnTo>
                    <a:lnTo>
                      <a:pt x="1169" y="1323"/>
                    </a:lnTo>
                    <a:lnTo>
                      <a:pt x="1169" y="1317"/>
                    </a:lnTo>
                    <a:lnTo>
                      <a:pt x="1174" y="1306"/>
                    </a:lnTo>
                    <a:lnTo>
                      <a:pt x="1177" y="1295"/>
                    </a:lnTo>
                    <a:lnTo>
                      <a:pt x="1180" y="1290"/>
                    </a:lnTo>
                    <a:lnTo>
                      <a:pt x="1180" y="1282"/>
                    </a:lnTo>
                    <a:lnTo>
                      <a:pt x="1182" y="1276"/>
                    </a:lnTo>
                    <a:lnTo>
                      <a:pt x="1182" y="1268"/>
                    </a:lnTo>
                    <a:lnTo>
                      <a:pt x="1180" y="1265"/>
                    </a:lnTo>
                    <a:lnTo>
                      <a:pt x="1180" y="1265"/>
                    </a:lnTo>
                    <a:lnTo>
                      <a:pt x="1177" y="1263"/>
                    </a:lnTo>
                    <a:lnTo>
                      <a:pt x="1177" y="1263"/>
                    </a:lnTo>
                    <a:lnTo>
                      <a:pt x="1177" y="1260"/>
                    </a:lnTo>
                    <a:lnTo>
                      <a:pt x="1174" y="1257"/>
                    </a:lnTo>
                    <a:lnTo>
                      <a:pt x="1174" y="1252"/>
                    </a:lnTo>
                    <a:lnTo>
                      <a:pt x="1172" y="1249"/>
                    </a:lnTo>
                    <a:lnTo>
                      <a:pt x="1169" y="1249"/>
                    </a:lnTo>
                    <a:lnTo>
                      <a:pt x="1169" y="1249"/>
                    </a:lnTo>
                    <a:lnTo>
                      <a:pt x="1169" y="1249"/>
                    </a:lnTo>
                    <a:lnTo>
                      <a:pt x="1166" y="1249"/>
                    </a:lnTo>
                    <a:lnTo>
                      <a:pt x="1166" y="1249"/>
                    </a:lnTo>
                    <a:lnTo>
                      <a:pt x="1163" y="1241"/>
                    </a:lnTo>
                    <a:lnTo>
                      <a:pt x="1163" y="1238"/>
                    </a:lnTo>
                    <a:lnTo>
                      <a:pt x="1163" y="1233"/>
                    </a:lnTo>
                    <a:lnTo>
                      <a:pt x="1166" y="1227"/>
                    </a:lnTo>
                    <a:lnTo>
                      <a:pt x="1169" y="1219"/>
                    </a:lnTo>
                    <a:lnTo>
                      <a:pt x="1174" y="1211"/>
                    </a:lnTo>
                    <a:lnTo>
                      <a:pt x="1180" y="1200"/>
                    </a:lnTo>
                    <a:lnTo>
                      <a:pt x="1182" y="1192"/>
                    </a:lnTo>
                    <a:lnTo>
                      <a:pt x="1182" y="1186"/>
                    </a:lnTo>
                    <a:lnTo>
                      <a:pt x="1182" y="1178"/>
                    </a:lnTo>
                    <a:lnTo>
                      <a:pt x="1182" y="1172"/>
                    </a:lnTo>
                    <a:lnTo>
                      <a:pt x="1180" y="1167"/>
                    </a:lnTo>
                    <a:lnTo>
                      <a:pt x="1174" y="1159"/>
                    </a:lnTo>
                    <a:lnTo>
                      <a:pt x="1172" y="1153"/>
                    </a:lnTo>
                    <a:lnTo>
                      <a:pt x="1169" y="1148"/>
                    </a:lnTo>
                    <a:lnTo>
                      <a:pt x="1166" y="1142"/>
                    </a:lnTo>
                    <a:lnTo>
                      <a:pt x="1166" y="1137"/>
                    </a:lnTo>
                    <a:lnTo>
                      <a:pt x="1166" y="1134"/>
                    </a:lnTo>
                    <a:lnTo>
                      <a:pt x="1166" y="1129"/>
                    </a:lnTo>
                    <a:lnTo>
                      <a:pt x="1166" y="1126"/>
                    </a:lnTo>
                    <a:lnTo>
                      <a:pt x="1172" y="1115"/>
                    </a:lnTo>
                    <a:lnTo>
                      <a:pt x="1177" y="1107"/>
                    </a:lnTo>
                    <a:lnTo>
                      <a:pt x="1182" y="1099"/>
                    </a:lnTo>
                    <a:lnTo>
                      <a:pt x="1191" y="1088"/>
                    </a:lnTo>
                    <a:lnTo>
                      <a:pt x="1191" y="1088"/>
                    </a:lnTo>
                    <a:lnTo>
                      <a:pt x="1193" y="1088"/>
                    </a:lnTo>
                    <a:lnTo>
                      <a:pt x="1196" y="1088"/>
                    </a:lnTo>
                    <a:lnTo>
                      <a:pt x="1196" y="1088"/>
                    </a:lnTo>
                    <a:lnTo>
                      <a:pt x="1196" y="1088"/>
                    </a:lnTo>
                    <a:lnTo>
                      <a:pt x="1199" y="1088"/>
                    </a:lnTo>
                    <a:lnTo>
                      <a:pt x="1199" y="1088"/>
                    </a:lnTo>
                    <a:lnTo>
                      <a:pt x="1202" y="1088"/>
                    </a:lnTo>
                    <a:lnTo>
                      <a:pt x="1199" y="1096"/>
                    </a:lnTo>
                    <a:lnTo>
                      <a:pt x="1199" y="1101"/>
                    </a:lnTo>
                    <a:lnTo>
                      <a:pt x="1196" y="1107"/>
                    </a:lnTo>
                    <a:lnTo>
                      <a:pt x="1191" y="1112"/>
                    </a:lnTo>
                    <a:lnTo>
                      <a:pt x="1188" y="1118"/>
                    </a:lnTo>
                    <a:lnTo>
                      <a:pt x="1185" y="1126"/>
                    </a:lnTo>
                    <a:lnTo>
                      <a:pt x="1182" y="1134"/>
                    </a:lnTo>
                    <a:lnTo>
                      <a:pt x="1182" y="1140"/>
                    </a:lnTo>
                    <a:lnTo>
                      <a:pt x="1191" y="1156"/>
                    </a:lnTo>
                    <a:lnTo>
                      <a:pt x="1196" y="1167"/>
                    </a:lnTo>
                    <a:lnTo>
                      <a:pt x="1199" y="1175"/>
                    </a:lnTo>
                    <a:lnTo>
                      <a:pt x="1202" y="1183"/>
                    </a:lnTo>
                    <a:lnTo>
                      <a:pt x="1202" y="1186"/>
                    </a:lnTo>
                    <a:lnTo>
                      <a:pt x="1202" y="1189"/>
                    </a:lnTo>
                    <a:lnTo>
                      <a:pt x="1199" y="1194"/>
                    </a:lnTo>
                    <a:lnTo>
                      <a:pt x="1196" y="1200"/>
                    </a:lnTo>
                    <a:lnTo>
                      <a:pt x="1191" y="1211"/>
                    </a:lnTo>
                    <a:lnTo>
                      <a:pt x="1182" y="1224"/>
                    </a:lnTo>
                    <a:lnTo>
                      <a:pt x="1182" y="1233"/>
                    </a:lnTo>
                    <a:lnTo>
                      <a:pt x="1185" y="1241"/>
                    </a:lnTo>
                    <a:lnTo>
                      <a:pt x="1185" y="1249"/>
                    </a:lnTo>
                    <a:lnTo>
                      <a:pt x="1188" y="1254"/>
                    </a:lnTo>
                    <a:lnTo>
                      <a:pt x="1193" y="1263"/>
                    </a:lnTo>
                    <a:lnTo>
                      <a:pt x="1196" y="1271"/>
                    </a:lnTo>
                    <a:lnTo>
                      <a:pt x="1199" y="1276"/>
                    </a:lnTo>
                    <a:lnTo>
                      <a:pt x="1199" y="1279"/>
                    </a:lnTo>
                    <a:lnTo>
                      <a:pt x="1199" y="1284"/>
                    </a:lnTo>
                    <a:lnTo>
                      <a:pt x="1199" y="1290"/>
                    </a:lnTo>
                    <a:lnTo>
                      <a:pt x="1196" y="1295"/>
                    </a:lnTo>
                    <a:lnTo>
                      <a:pt x="1193" y="1304"/>
                    </a:lnTo>
                    <a:lnTo>
                      <a:pt x="1188" y="1312"/>
                    </a:lnTo>
                    <a:lnTo>
                      <a:pt x="1182" y="1320"/>
                    </a:lnTo>
                    <a:lnTo>
                      <a:pt x="1182" y="1334"/>
                    </a:lnTo>
                    <a:lnTo>
                      <a:pt x="1185" y="1345"/>
                    </a:lnTo>
                    <a:lnTo>
                      <a:pt x="1185" y="1353"/>
                    </a:lnTo>
                    <a:lnTo>
                      <a:pt x="1188" y="1361"/>
                    </a:lnTo>
                    <a:lnTo>
                      <a:pt x="1191" y="1366"/>
                    </a:lnTo>
                    <a:lnTo>
                      <a:pt x="1196" y="1369"/>
                    </a:lnTo>
                    <a:lnTo>
                      <a:pt x="1202" y="1375"/>
                    </a:lnTo>
                    <a:lnTo>
                      <a:pt x="1207" y="1377"/>
                    </a:lnTo>
                    <a:lnTo>
                      <a:pt x="1215" y="1377"/>
                    </a:lnTo>
                    <a:lnTo>
                      <a:pt x="1221" y="1380"/>
                    </a:lnTo>
                    <a:lnTo>
                      <a:pt x="1229" y="1380"/>
                    </a:lnTo>
                    <a:lnTo>
                      <a:pt x="1240" y="1380"/>
                    </a:lnTo>
                    <a:lnTo>
                      <a:pt x="1259" y="1377"/>
                    </a:lnTo>
                    <a:lnTo>
                      <a:pt x="1281" y="1377"/>
                    </a:lnTo>
                    <a:lnTo>
                      <a:pt x="1292" y="1364"/>
                    </a:lnTo>
                    <a:lnTo>
                      <a:pt x="1300" y="1355"/>
                    </a:lnTo>
                    <a:lnTo>
                      <a:pt x="1303" y="1350"/>
                    </a:lnTo>
                    <a:lnTo>
                      <a:pt x="1303" y="1345"/>
                    </a:lnTo>
                    <a:lnTo>
                      <a:pt x="1305" y="1342"/>
                    </a:lnTo>
                    <a:lnTo>
                      <a:pt x="1305" y="1336"/>
                    </a:lnTo>
                    <a:lnTo>
                      <a:pt x="1305" y="1334"/>
                    </a:lnTo>
                    <a:lnTo>
                      <a:pt x="1305" y="1331"/>
                    </a:lnTo>
                    <a:lnTo>
                      <a:pt x="1303" y="1325"/>
                    </a:lnTo>
                    <a:lnTo>
                      <a:pt x="1303" y="1320"/>
                    </a:lnTo>
                    <a:lnTo>
                      <a:pt x="1294" y="1309"/>
                    </a:lnTo>
                    <a:lnTo>
                      <a:pt x="1286" y="1295"/>
                    </a:lnTo>
                    <a:lnTo>
                      <a:pt x="1289" y="1284"/>
                    </a:lnTo>
                    <a:lnTo>
                      <a:pt x="1289" y="1274"/>
                    </a:lnTo>
                    <a:lnTo>
                      <a:pt x="1294" y="1265"/>
                    </a:lnTo>
                    <a:lnTo>
                      <a:pt x="1297" y="1257"/>
                    </a:lnTo>
                    <a:lnTo>
                      <a:pt x="1300" y="1252"/>
                    </a:lnTo>
                    <a:lnTo>
                      <a:pt x="1303" y="1243"/>
                    </a:lnTo>
                    <a:lnTo>
                      <a:pt x="1305" y="1235"/>
                    </a:lnTo>
                    <a:lnTo>
                      <a:pt x="1308" y="1227"/>
                    </a:lnTo>
                    <a:lnTo>
                      <a:pt x="1303" y="1219"/>
                    </a:lnTo>
                    <a:lnTo>
                      <a:pt x="1297" y="1213"/>
                    </a:lnTo>
                    <a:lnTo>
                      <a:pt x="1294" y="1208"/>
                    </a:lnTo>
                    <a:lnTo>
                      <a:pt x="1292" y="1200"/>
                    </a:lnTo>
                    <a:lnTo>
                      <a:pt x="1289" y="1197"/>
                    </a:lnTo>
                    <a:lnTo>
                      <a:pt x="1289" y="1189"/>
                    </a:lnTo>
                    <a:lnTo>
                      <a:pt x="1289" y="1183"/>
                    </a:lnTo>
                    <a:lnTo>
                      <a:pt x="1286" y="1175"/>
                    </a:lnTo>
                    <a:lnTo>
                      <a:pt x="1294" y="1164"/>
                    </a:lnTo>
                    <a:lnTo>
                      <a:pt x="1300" y="1156"/>
                    </a:lnTo>
                    <a:lnTo>
                      <a:pt x="1305" y="1148"/>
                    </a:lnTo>
                    <a:lnTo>
                      <a:pt x="1308" y="1140"/>
                    </a:lnTo>
                    <a:lnTo>
                      <a:pt x="1308" y="1134"/>
                    </a:lnTo>
                    <a:lnTo>
                      <a:pt x="1305" y="1126"/>
                    </a:lnTo>
                    <a:lnTo>
                      <a:pt x="1303" y="1115"/>
                    </a:lnTo>
                    <a:lnTo>
                      <a:pt x="1297" y="1107"/>
                    </a:lnTo>
                    <a:lnTo>
                      <a:pt x="1294" y="1104"/>
                    </a:lnTo>
                    <a:lnTo>
                      <a:pt x="1294" y="1104"/>
                    </a:lnTo>
                    <a:lnTo>
                      <a:pt x="1294" y="1104"/>
                    </a:lnTo>
                    <a:lnTo>
                      <a:pt x="1292" y="1104"/>
                    </a:lnTo>
                    <a:lnTo>
                      <a:pt x="1292" y="1104"/>
                    </a:lnTo>
                    <a:lnTo>
                      <a:pt x="1292" y="1104"/>
                    </a:lnTo>
                    <a:lnTo>
                      <a:pt x="1292" y="1104"/>
                    </a:lnTo>
                    <a:lnTo>
                      <a:pt x="1292" y="1101"/>
                    </a:lnTo>
                    <a:lnTo>
                      <a:pt x="1292" y="1101"/>
                    </a:lnTo>
                    <a:lnTo>
                      <a:pt x="1292" y="1101"/>
                    </a:lnTo>
                    <a:lnTo>
                      <a:pt x="1292" y="1099"/>
                    </a:lnTo>
                    <a:lnTo>
                      <a:pt x="1292" y="1099"/>
                    </a:lnTo>
                    <a:lnTo>
                      <a:pt x="1289" y="1099"/>
                    </a:lnTo>
                    <a:lnTo>
                      <a:pt x="1289" y="1099"/>
                    </a:lnTo>
                    <a:lnTo>
                      <a:pt x="1289" y="1099"/>
                    </a:lnTo>
                    <a:lnTo>
                      <a:pt x="1286" y="1099"/>
                    </a:lnTo>
                    <a:lnTo>
                      <a:pt x="1286" y="1099"/>
                    </a:lnTo>
                    <a:lnTo>
                      <a:pt x="1286" y="1096"/>
                    </a:lnTo>
                    <a:lnTo>
                      <a:pt x="1286" y="1096"/>
                    </a:lnTo>
                    <a:lnTo>
                      <a:pt x="1286" y="1096"/>
                    </a:lnTo>
                    <a:lnTo>
                      <a:pt x="1286" y="1093"/>
                    </a:lnTo>
                    <a:lnTo>
                      <a:pt x="1286" y="1093"/>
                    </a:lnTo>
                    <a:lnTo>
                      <a:pt x="1286" y="1093"/>
                    </a:lnTo>
                    <a:lnTo>
                      <a:pt x="1286" y="1090"/>
                    </a:lnTo>
                    <a:lnTo>
                      <a:pt x="1289" y="1090"/>
                    </a:lnTo>
                    <a:lnTo>
                      <a:pt x="1289" y="1090"/>
                    </a:lnTo>
                    <a:lnTo>
                      <a:pt x="1292" y="1088"/>
                    </a:lnTo>
                    <a:lnTo>
                      <a:pt x="1294" y="1088"/>
                    </a:lnTo>
                    <a:lnTo>
                      <a:pt x="1294" y="1088"/>
                    </a:lnTo>
                    <a:lnTo>
                      <a:pt x="1297" y="1088"/>
                    </a:lnTo>
                    <a:lnTo>
                      <a:pt x="1300" y="1088"/>
                    </a:lnTo>
                    <a:lnTo>
                      <a:pt x="1300" y="1088"/>
                    </a:lnTo>
                    <a:lnTo>
                      <a:pt x="1311" y="1099"/>
                    </a:lnTo>
                    <a:lnTo>
                      <a:pt x="1316" y="1110"/>
                    </a:lnTo>
                    <a:lnTo>
                      <a:pt x="1322" y="1118"/>
                    </a:lnTo>
                    <a:lnTo>
                      <a:pt x="1324" y="1123"/>
                    </a:lnTo>
                    <a:lnTo>
                      <a:pt x="1324" y="1129"/>
                    </a:lnTo>
                    <a:lnTo>
                      <a:pt x="1324" y="1134"/>
                    </a:lnTo>
                    <a:lnTo>
                      <a:pt x="1324" y="1137"/>
                    </a:lnTo>
                    <a:lnTo>
                      <a:pt x="1322" y="1142"/>
                    </a:lnTo>
                    <a:lnTo>
                      <a:pt x="1319" y="1151"/>
                    </a:lnTo>
                    <a:lnTo>
                      <a:pt x="1311" y="1159"/>
                    </a:lnTo>
                    <a:lnTo>
                      <a:pt x="1308" y="1167"/>
                    </a:lnTo>
                    <a:lnTo>
                      <a:pt x="1308" y="1172"/>
                    </a:lnTo>
                    <a:lnTo>
                      <a:pt x="1305" y="1181"/>
                    </a:lnTo>
                    <a:lnTo>
                      <a:pt x="1305" y="1192"/>
                    </a:lnTo>
                    <a:lnTo>
                      <a:pt x="1314" y="1205"/>
                    </a:lnTo>
                    <a:lnTo>
                      <a:pt x="1319" y="1216"/>
                    </a:lnTo>
                    <a:lnTo>
                      <a:pt x="1324" y="1224"/>
                    </a:lnTo>
                    <a:lnTo>
                      <a:pt x="1324" y="1230"/>
                    </a:lnTo>
                    <a:lnTo>
                      <a:pt x="1324" y="1235"/>
                    </a:lnTo>
                    <a:lnTo>
                      <a:pt x="1324" y="1238"/>
                    </a:lnTo>
                    <a:lnTo>
                      <a:pt x="1322" y="1243"/>
                    </a:lnTo>
                    <a:lnTo>
                      <a:pt x="1322" y="1246"/>
                    </a:lnTo>
                    <a:lnTo>
                      <a:pt x="1316" y="1257"/>
                    </a:lnTo>
                    <a:lnTo>
                      <a:pt x="1308" y="1274"/>
                    </a:lnTo>
                    <a:lnTo>
                      <a:pt x="1308" y="1282"/>
                    </a:lnTo>
                    <a:lnTo>
                      <a:pt x="1308" y="1293"/>
                    </a:lnTo>
                    <a:lnTo>
                      <a:pt x="1311" y="1301"/>
                    </a:lnTo>
                    <a:lnTo>
                      <a:pt x="1314" y="1306"/>
                    </a:lnTo>
                    <a:lnTo>
                      <a:pt x="1319" y="1314"/>
                    </a:lnTo>
                    <a:lnTo>
                      <a:pt x="1322" y="1325"/>
                    </a:lnTo>
                    <a:lnTo>
                      <a:pt x="1324" y="1334"/>
                    </a:lnTo>
                    <a:lnTo>
                      <a:pt x="1324" y="1345"/>
                    </a:lnTo>
                    <a:lnTo>
                      <a:pt x="1319" y="1355"/>
                    </a:lnTo>
                    <a:lnTo>
                      <a:pt x="1311" y="1364"/>
                    </a:lnTo>
                    <a:lnTo>
                      <a:pt x="1303" y="1377"/>
                    </a:lnTo>
                    <a:lnTo>
                      <a:pt x="1300" y="1388"/>
                    </a:lnTo>
                    <a:lnTo>
                      <a:pt x="1297" y="1394"/>
                    </a:lnTo>
                    <a:lnTo>
                      <a:pt x="1297" y="1399"/>
                    </a:lnTo>
                    <a:lnTo>
                      <a:pt x="1300" y="1405"/>
                    </a:lnTo>
                    <a:lnTo>
                      <a:pt x="1300" y="1410"/>
                    </a:lnTo>
                    <a:lnTo>
                      <a:pt x="1303" y="1416"/>
                    </a:lnTo>
                    <a:lnTo>
                      <a:pt x="1308" y="1418"/>
                    </a:lnTo>
                    <a:lnTo>
                      <a:pt x="1314" y="1421"/>
                    </a:lnTo>
                    <a:lnTo>
                      <a:pt x="1322" y="1427"/>
                    </a:lnTo>
                    <a:lnTo>
                      <a:pt x="1338" y="1424"/>
                    </a:lnTo>
                    <a:lnTo>
                      <a:pt x="1352" y="1424"/>
                    </a:lnTo>
                    <a:lnTo>
                      <a:pt x="1360" y="1424"/>
                    </a:lnTo>
                    <a:lnTo>
                      <a:pt x="1368" y="1421"/>
                    </a:lnTo>
                    <a:lnTo>
                      <a:pt x="1371" y="1418"/>
                    </a:lnTo>
                    <a:lnTo>
                      <a:pt x="1374" y="1418"/>
                    </a:lnTo>
                    <a:lnTo>
                      <a:pt x="1376" y="1416"/>
                    </a:lnTo>
                    <a:lnTo>
                      <a:pt x="1376" y="1410"/>
                    </a:lnTo>
                    <a:lnTo>
                      <a:pt x="1379" y="1399"/>
                    </a:lnTo>
                    <a:lnTo>
                      <a:pt x="1382" y="1386"/>
                    </a:lnTo>
                    <a:lnTo>
                      <a:pt x="1379" y="1386"/>
                    </a:lnTo>
                    <a:lnTo>
                      <a:pt x="1379" y="1386"/>
                    </a:lnTo>
                    <a:lnTo>
                      <a:pt x="1376" y="1386"/>
                    </a:lnTo>
                    <a:lnTo>
                      <a:pt x="1376" y="1386"/>
                    </a:lnTo>
                    <a:lnTo>
                      <a:pt x="1376" y="1386"/>
                    </a:lnTo>
                    <a:lnTo>
                      <a:pt x="1376" y="1383"/>
                    </a:lnTo>
                    <a:lnTo>
                      <a:pt x="1376" y="1383"/>
                    </a:lnTo>
                    <a:lnTo>
                      <a:pt x="1376" y="1383"/>
                    </a:lnTo>
                    <a:lnTo>
                      <a:pt x="1376" y="1380"/>
                    </a:lnTo>
                    <a:lnTo>
                      <a:pt x="1376" y="1380"/>
                    </a:lnTo>
                    <a:lnTo>
                      <a:pt x="1374" y="1380"/>
                    </a:lnTo>
                    <a:lnTo>
                      <a:pt x="1374" y="1380"/>
                    </a:lnTo>
                    <a:lnTo>
                      <a:pt x="1374" y="1380"/>
                    </a:lnTo>
                    <a:lnTo>
                      <a:pt x="1371" y="1380"/>
                    </a:lnTo>
                    <a:lnTo>
                      <a:pt x="1371" y="1380"/>
                    </a:lnTo>
                    <a:lnTo>
                      <a:pt x="1365" y="1364"/>
                    </a:lnTo>
                    <a:lnTo>
                      <a:pt x="1360" y="1353"/>
                    </a:lnTo>
                    <a:lnTo>
                      <a:pt x="1357" y="1345"/>
                    </a:lnTo>
                    <a:lnTo>
                      <a:pt x="1355" y="1339"/>
                    </a:lnTo>
                    <a:lnTo>
                      <a:pt x="1355" y="1334"/>
                    </a:lnTo>
                    <a:lnTo>
                      <a:pt x="1360" y="1325"/>
                    </a:lnTo>
                    <a:lnTo>
                      <a:pt x="1365" y="1317"/>
                    </a:lnTo>
                    <a:lnTo>
                      <a:pt x="1374" y="1301"/>
                    </a:lnTo>
                    <a:lnTo>
                      <a:pt x="1374" y="1295"/>
                    </a:lnTo>
                    <a:lnTo>
                      <a:pt x="1374" y="1290"/>
                    </a:lnTo>
                    <a:lnTo>
                      <a:pt x="1374" y="1284"/>
                    </a:lnTo>
                    <a:lnTo>
                      <a:pt x="1374" y="1279"/>
                    </a:lnTo>
                    <a:lnTo>
                      <a:pt x="1371" y="1271"/>
                    </a:lnTo>
                    <a:lnTo>
                      <a:pt x="1365" y="1265"/>
                    </a:lnTo>
                    <a:lnTo>
                      <a:pt x="1363" y="1257"/>
                    </a:lnTo>
                    <a:lnTo>
                      <a:pt x="1357" y="1252"/>
                    </a:lnTo>
                    <a:lnTo>
                      <a:pt x="1355" y="1243"/>
                    </a:lnTo>
                    <a:lnTo>
                      <a:pt x="1355" y="1233"/>
                    </a:lnTo>
                    <a:lnTo>
                      <a:pt x="1363" y="1219"/>
                    </a:lnTo>
                    <a:lnTo>
                      <a:pt x="1371" y="1208"/>
                    </a:lnTo>
                    <a:lnTo>
                      <a:pt x="1374" y="1202"/>
                    </a:lnTo>
                    <a:lnTo>
                      <a:pt x="1374" y="1200"/>
                    </a:lnTo>
                    <a:lnTo>
                      <a:pt x="1376" y="1194"/>
                    </a:lnTo>
                    <a:lnTo>
                      <a:pt x="1376" y="1189"/>
                    </a:lnTo>
                    <a:lnTo>
                      <a:pt x="1374" y="1186"/>
                    </a:lnTo>
                    <a:lnTo>
                      <a:pt x="1374" y="1181"/>
                    </a:lnTo>
                    <a:lnTo>
                      <a:pt x="1374" y="1175"/>
                    </a:lnTo>
                    <a:lnTo>
                      <a:pt x="1371" y="1170"/>
                    </a:lnTo>
                    <a:lnTo>
                      <a:pt x="1365" y="1159"/>
                    </a:lnTo>
                    <a:lnTo>
                      <a:pt x="1357" y="1148"/>
                    </a:lnTo>
                    <a:lnTo>
                      <a:pt x="1357" y="1140"/>
                    </a:lnTo>
                    <a:lnTo>
                      <a:pt x="1360" y="1131"/>
                    </a:lnTo>
                    <a:lnTo>
                      <a:pt x="1360" y="1126"/>
                    </a:lnTo>
                    <a:lnTo>
                      <a:pt x="1365" y="1118"/>
                    </a:lnTo>
                    <a:lnTo>
                      <a:pt x="1368" y="1112"/>
                    </a:lnTo>
                    <a:lnTo>
                      <a:pt x="1371" y="1107"/>
                    </a:lnTo>
                    <a:lnTo>
                      <a:pt x="1376" y="1101"/>
                    </a:lnTo>
                    <a:lnTo>
                      <a:pt x="1382" y="1093"/>
                    </a:lnTo>
                    <a:lnTo>
                      <a:pt x="1382" y="1093"/>
                    </a:lnTo>
                    <a:lnTo>
                      <a:pt x="1385" y="1093"/>
                    </a:lnTo>
                    <a:lnTo>
                      <a:pt x="1385" y="1093"/>
                    </a:lnTo>
                    <a:lnTo>
                      <a:pt x="1387" y="1093"/>
                    </a:lnTo>
                    <a:lnTo>
                      <a:pt x="1387" y="1096"/>
                    </a:lnTo>
                    <a:lnTo>
                      <a:pt x="1390" y="1096"/>
                    </a:lnTo>
                    <a:lnTo>
                      <a:pt x="1393" y="1096"/>
                    </a:lnTo>
                    <a:lnTo>
                      <a:pt x="1393" y="1096"/>
                    </a:lnTo>
                    <a:lnTo>
                      <a:pt x="1393" y="1101"/>
                    </a:lnTo>
                    <a:lnTo>
                      <a:pt x="1390" y="1107"/>
                    </a:lnTo>
                    <a:lnTo>
                      <a:pt x="1387" y="1115"/>
                    </a:lnTo>
                    <a:lnTo>
                      <a:pt x="1385" y="1118"/>
                    </a:lnTo>
                    <a:lnTo>
                      <a:pt x="1382" y="1126"/>
                    </a:lnTo>
                    <a:lnTo>
                      <a:pt x="1376" y="1131"/>
                    </a:lnTo>
                    <a:lnTo>
                      <a:pt x="1376" y="1140"/>
                    </a:lnTo>
                    <a:lnTo>
                      <a:pt x="1374" y="1148"/>
                    </a:lnTo>
                    <a:lnTo>
                      <a:pt x="1382" y="1161"/>
                    </a:lnTo>
                    <a:lnTo>
                      <a:pt x="1390" y="1172"/>
                    </a:lnTo>
                    <a:lnTo>
                      <a:pt x="1393" y="1178"/>
                    </a:lnTo>
                    <a:lnTo>
                      <a:pt x="1393" y="1181"/>
                    </a:lnTo>
                    <a:lnTo>
                      <a:pt x="1395" y="1186"/>
                    </a:lnTo>
                    <a:lnTo>
                      <a:pt x="1395" y="1189"/>
                    </a:lnTo>
                    <a:lnTo>
                      <a:pt x="1395" y="1192"/>
                    </a:lnTo>
                    <a:lnTo>
                      <a:pt x="1393" y="1194"/>
                    </a:lnTo>
                    <a:lnTo>
                      <a:pt x="1393" y="1200"/>
                    </a:lnTo>
                    <a:lnTo>
                      <a:pt x="1390" y="1202"/>
                    </a:lnTo>
                    <a:lnTo>
                      <a:pt x="1385" y="1216"/>
                    </a:lnTo>
                    <a:lnTo>
                      <a:pt x="1374" y="1230"/>
                    </a:lnTo>
                    <a:lnTo>
                      <a:pt x="1376" y="1241"/>
                    </a:lnTo>
                    <a:lnTo>
                      <a:pt x="1376" y="1249"/>
                    </a:lnTo>
                    <a:lnTo>
                      <a:pt x="1382" y="1257"/>
                    </a:lnTo>
                    <a:lnTo>
                      <a:pt x="1385" y="1265"/>
                    </a:lnTo>
                    <a:lnTo>
                      <a:pt x="1387" y="1271"/>
                    </a:lnTo>
                    <a:lnTo>
                      <a:pt x="1390" y="1279"/>
                    </a:lnTo>
                    <a:lnTo>
                      <a:pt x="1393" y="1290"/>
                    </a:lnTo>
                    <a:lnTo>
                      <a:pt x="1393" y="1301"/>
                    </a:lnTo>
                    <a:lnTo>
                      <a:pt x="1385" y="1314"/>
                    </a:lnTo>
                    <a:lnTo>
                      <a:pt x="1376" y="1325"/>
                    </a:lnTo>
                    <a:lnTo>
                      <a:pt x="1376" y="1331"/>
                    </a:lnTo>
                    <a:lnTo>
                      <a:pt x="1374" y="1334"/>
                    </a:lnTo>
                    <a:lnTo>
                      <a:pt x="1374" y="1336"/>
                    </a:lnTo>
                    <a:lnTo>
                      <a:pt x="1371" y="1342"/>
                    </a:lnTo>
                    <a:lnTo>
                      <a:pt x="1374" y="1345"/>
                    </a:lnTo>
                    <a:lnTo>
                      <a:pt x="1374" y="1347"/>
                    </a:lnTo>
                    <a:lnTo>
                      <a:pt x="1374" y="1353"/>
                    </a:lnTo>
                    <a:lnTo>
                      <a:pt x="1376" y="1355"/>
                    </a:lnTo>
                    <a:lnTo>
                      <a:pt x="1385" y="1366"/>
                    </a:lnTo>
                    <a:lnTo>
                      <a:pt x="1395" y="1383"/>
                    </a:lnTo>
                    <a:lnTo>
                      <a:pt x="1401" y="1383"/>
                    </a:lnTo>
                    <a:lnTo>
                      <a:pt x="1404" y="1386"/>
                    </a:lnTo>
                    <a:lnTo>
                      <a:pt x="1409" y="1386"/>
                    </a:lnTo>
                    <a:lnTo>
                      <a:pt x="1417" y="1383"/>
                    </a:lnTo>
                    <a:lnTo>
                      <a:pt x="1426" y="1383"/>
                    </a:lnTo>
                    <a:lnTo>
                      <a:pt x="1436" y="1383"/>
                    </a:lnTo>
                    <a:lnTo>
                      <a:pt x="1453" y="1383"/>
                    </a:lnTo>
                    <a:lnTo>
                      <a:pt x="1472" y="1383"/>
                    </a:lnTo>
                    <a:lnTo>
                      <a:pt x="1480" y="1375"/>
                    </a:lnTo>
                    <a:lnTo>
                      <a:pt x="1486" y="1366"/>
                    </a:lnTo>
                    <a:lnTo>
                      <a:pt x="1491" y="1358"/>
                    </a:lnTo>
                    <a:lnTo>
                      <a:pt x="1494" y="1353"/>
                    </a:lnTo>
                    <a:lnTo>
                      <a:pt x="1494" y="1345"/>
                    </a:lnTo>
                    <a:lnTo>
                      <a:pt x="1494" y="1342"/>
                    </a:lnTo>
                    <a:lnTo>
                      <a:pt x="1494" y="1336"/>
                    </a:lnTo>
                    <a:lnTo>
                      <a:pt x="1494" y="1331"/>
                    </a:lnTo>
                    <a:lnTo>
                      <a:pt x="1488" y="1323"/>
                    </a:lnTo>
                    <a:lnTo>
                      <a:pt x="1483" y="1312"/>
                    </a:lnTo>
                    <a:lnTo>
                      <a:pt x="1480" y="1306"/>
                    </a:lnTo>
                    <a:lnTo>
                      <a:pt x="1477" y="1301"/>
                    </a:lnTo>
                    <a:lnTo>
                      <a:pt x="1477" y="1293"/>
                    </a:lnTo>
                    <a:lnTo>
                      <a:pt x="1477" y="1284"/>
                    </a:lnTo>
                    <a:lnTo>
                      <a:pt x="1486" y="1271"/>
                    </a:lnTo>
                    <a:lnTo>
                      <a:pt x="1491" y="1257"/>
                    </a:lnTo>
                    <a:lnTo>
                      <a:pt x="1494" y="1252"/>
                    </a:lnTo>
                    <a:lnTo>
                      <a:pt x="1494" y="1249"/>
                    </a:lnTo>
                    <a:lnTo>
                      <a:pt x="1497" y="1243"/>
                    </a:lnTo>
                    <a:lnTo>
                      <a:pt x="1497" y="1238"/>
                    </a:lnTo>
                    <a:lnTo>
                      <a:pt x="1497" y="1235"/>
                    </a:lnTo>
                    <a:lnTo>
                      <a:pt x="1494" y="1230"/>
                    </a:lnTo>
                    <a:lnTo>
                      <a:pt x="1494" y="1227"/>
                    </a:lnTo>
                    <a:lnTo>
                      <a:pt x="1491" y="1222"/>
                    </a:lnTo>
                    <a:lnTo>
                      <a:pt x="1486" y="1208"/>
                    </a:lnTo>
                    <a:lnTo>
                      <a:pt x="1477" y="1194"/>
                    </a:lnTo>
                    <a:lnTo>
                      <a:pt x="1483" y="1178"/>
                    </a:lnTo>
                    <a:lnTo>
                      <a:pt x="1488" y="1167"/>
                    </a:lnTo>
                    <a:lnTo>
                      <a:pt x="1494" y="1156"/>
                    </a:lnTo>
                    <a:lnTo>
                      <a:pt x="1497" y="1148"/>
                    </a:lnTo>
                    <a:lnTo>
                      <a:pt x="1497" y="1142"/>
                    </a:lnTo>
                    <a:lnTo>
                      <a:pt x="1497" y="1140"/>
                    </a:lnTo>
                    <a:lnTo>
                      <a:pt x="1497" y="1134"/>
                    </a:lnTo>
                    <a:lnTo>
                      <a:pt x="1494" y="1129"/>
                    </a:lnTo>
                    <a:lnTo>
                      <a:pt x="1488" y="1118"/>
                    </a:lnTo>
                    <a:lnTo>
                      <a:pt x="1480" y="1104"/>
                    </a:lnTo>
                    <a:lnTo>
                      <a:pt x="1480" y="1101"/>
                    </a:lnTo>
                    <a:lnTo>
                      <a:pt x="1480" y="1099"/>
                    </a:lnTo>
                    <a:lnTo>
                      <a:pt x="1480" y="1096"/>
                    </a:lnTo>
                    <a:lnTo>
                      <a:pt x="1480" y="1096"/>
                    </a:lnTo>
                    <a:lnTo>
                      <a:pt x="1483" y="1096"/>
                    </a:lnTo>
                    <a:lnTo>
                      <a:pt x="1483" y="1093"/>
                    </a:lnTo>
                    <a:lnTo>
                      <a:pt x="1483" y="1093"/>
                    </a:lnTo>
                    <a:lnTo>
                      <a:pt x="1486" y="1093"/>
                    </a:lnTo>
                    <a:lnTo>
                      <a:pt x="1486" y="1093"/>
                    </a:lnTo>
                    <a:lnTo>
                      <a:pt x="1488" y="1093"/>
                    </a:lnTo>
                    <a:lnTo>
                      <a:pt x="1488" y="1093"/>
                    </a:lnTo>
                    <a:lnTo>
                      <a:pt x="1488" y="1093"/>
                    </a:lnTo>
                    <a:lnTo>
                      <a:pt x="1491" y="1093"/>
                    </a:lnTo>
                    <a:lnTo>
                      <a:pt x="1491" y="1093"/>
                    </a:lnTo>
                    <a:lnTo>
                      <a:pt x="1494" y="1093"/>
                    </a:lnTo>
                    <a:lnTo>
                      <a:pt x="1494" y="1093"/>
                    </a:lnTo>
                    <a:lnTo>
                      <a:pt x="1505" y="1110"/>
                    </a:lnTo>
                    <a:lnTo>
                      <a:pt x="1510" y="1120"/>
                    </a:lnTo>
                    <a:lnTo>
                      <a:pt x="1516" y="1126"/>
                    </a:lnTo>
                    <a:lnTo>
                      <a:pt x="1516" y="1129"/>
                    </a:lnTo>
                    <a:lnTo>
                      <a:pt x="1518" y="1134"/>
                    </a:lnTo>
                    <a:lnTo>
                      <a:pt x="1518" y="1137"/>
                    </a:lnTo>
                    <a:lnTo>
                      <a:pt x="1518" y="1142"/>
                    </a:lnTo>
                    <a:lnTo>
                      <a:pt x="1516" y="1145"/>
                    </a:lnTo>
                    <a:lnTo>
                      <a:pt x="1516" y="1151"/>
                    </a:lnTo>
                    <a:lnTo>
                      <a:pt x="1513" y="1156"/>
                    </a:lnTo>
                    <a:lnTo>
                      <a:pt x="1505" y="1167"/>
                    </a:lnTo>
                    <a:lnTo>
                      <a:pt x="1497" y="1183"/>
                    </a:lnTo>
                    <a:lnTo>
                      <a:pt x="1497" y="1192"/>
                    </a:lnTo>
                    <a:lnTo>
                      <a:pt x="1499" y="1200"/>
                    </a:lnTo>
                    <a:lnTo>
                      <a:pt x="1502" y="1208"/>
                    </a:lnTo>
                    <a:lnTo>
                      <a:pt x="1505" y="1213"/>
                    </a:lnTo>
                    <a:lnTo>
                      <a:pt x="1507" y="1219"/>
                    </a:lnTo>
                    <a:lnTo>
                      <a:pt x="1513" y="1227"/>
                    </a:lnTo>
                    <a:lnTo>
                      <a:pt x="1516" y="1233"/>
                    </a:lnTo>
                    <a:lnTo>
                      <a:pt x="1518" y="1243"/>
                    </a:lnTo>
                    <a:lnTo>
                      <a:pt x="1510" y="1257"/>
                    </a:lnTo>
                    <a:lnTo>
                      <a:pt x="1502" y="1271"/>
                    </a:lnTo>
                    <a:lnTo>
                      <a:pt x="1499" y="1274"/>
                    </a:lnTo>
                    <a:lnTo>
                      <a:pt x="1499" y="1279"/>
                    </a:lnTo>
                    <a:lnTo>
                      <a:pt x="1497" y="1284"/>
                    </a:lnTo>
                    <a:lnTo>
                      <a:pt x="1497" y="1287"/>
                    </a:lnTo>
                    <a:lnTo>
                      <a:pt x="1497" y="1293"/>
                    </a:lnTo>
                    <a:lnTo>
                      <a:pt x="1497" y="1295"/>
                    </a:lnTo>
                    <a:lnTo>
                      <a:pt x="1499" y="1301"/>
                    </a:lnTo>
                    <a:lnTo>
                      <a:pt x="1499" y="1306"/>
                    </a:lnTo>
                    <a:lnTo>
                      <a:pt x="1507" y="1320"/>
                    </a:lnTo>
                    <a:lnTo>
                      <a:pt x="1516" y="1334"/>
                    </a:lnTo>
                    <a:lnTo>
                      <a:pt x="1516" y="1339"/>
                    </a:lnTo>
                    <a:lnTo>
                      <a:pt x="1513" y="1345"/>
                    </a:lnTo>
                    <a:lnTo>
                      <a:pt x="1510" y="1350"/>
                    </a:lnTo>
                    <a:lnTo>
                      <a:pt x="1507" y="1355"/>
                    </a:lnTo>
                    <a:lnTo>
                      <a:pt x="1502" y="1366"/>
                    </a:lnTo>
                    <a:lnTo>
                      <a:pt x="1494" y="1380"/>
                    </a:lnTo>
                    <a:lnTo>
                      <a:pt x="1491" y="1386"/>
                    </a:lnTo>
                    <a:lnTo>
                      <a:pt x="1488" y="1394"/>
                    </a:lnTo>
                    <a:lnTo>
                      <a:pt x="1488" y="1399"/>
                    </a:lnTo>
                    <a:lnTo>
                      <a:pt x="1488" y="1405"/>
                    </a:lnTo>
                    <a:lnTo>
                      <a:pt x="1488" y="1410"/>
                    </a:lnTo>
                    <a:lnTo>
                      <a:pt x="1491" y="1416"/>
                    </a:lnTo>
                    <a:lnTo>
                      <a:pt x="1497" y="1418"/>
                    </a:lnTo>
                    <a:lnTo>
                      <a:pt x="1502" y="1421"/>
                    </a:lnTo>
                    <a:lnTo>
                      <a:pt x="1513" y="1424"/>
                    </a:lnTo>
                    <a:lnTo>
                      <a:pt x="1527" y="1424"/>
                    </a:lnTo>
                    <a:lnTo>
                      <a:pt x="1537" y="1421"/>
                    </a:lnTo>
                    <a:lnTo>
                      <a:pt x="1551" y="1421"/>
                    </a:lnTo>
                    <a:lnTo>
                      <a:pt x="1557" y="1418"/>
                    </a:lnTo>
                    <a:lnTo>
                      <a:pt x="1559" y="1416"/>
                    </a:lnTo>
                    <a:lnTo>
                      <a:pt x="1565" y="1413"/>
                    </a:lnTo>
                    <a:lnTo>
                      <a:pt x="1568" y="1407"/>
                    </a:lnTo>
                    <a:lnTo>
                      <a:pt x="1568" y="1405"/>
                    </a:lnTo>
                    <a:lnTo>
                      <a:pt x="1568" y="1396"/>
                    </a:lnTo>
                    <a:lnTo>
                      <a:pt x="1568" y="1391"/>
                    </a:lnTo>
                    <a:lnTo>
                      <a:pt x="1562" y="1383"/>
                    </a:lnTo>
                    <a:lnTo>
                      <a:pt x="1554" y="1372"/>
                    </a:lnTo>
                    <a:lnTo>
                      <a:pt x="1548" y="1364"/>
                    </a:lnTo>
                    <a:lnTo>
                      <a:pt x="1543" y="1355"/>
                    </a:lnTo>
                    <a:lnTo>
                      <a:pt x="1540" y="1350"/>
                    </a:lnTo>
                    <a:lnTo>
                      <a:pt x="1537" y="1345"/>
                    </a:lnTo>
                    <a:lnTo>
                      <a:pt x="1537" y="1339"/>
                    </a:lnTo>
                    <a:lnTo>
                      <a:pt x="1540" y="1334"/>
                    </a:lnTo>
                    <a:lnTo>
                      <a:pt x="1543" y="1331"/>
                    </a:lnTo>
                    <a:lnTo>
                      <a:pt x="1548" y="1323"/>
                    </a:lnTo>
                    <a:lnTo>
                      <a:pt x="1557" y="1312"/>
                    </a:lnTo>
                    <a:lnTo>
                      <a:pt x="1559" y="1306"/>
                    </a:lnTo>
                    <a:lnTo>
                      <a:pt x="1562" y="1301"/>
                    </a:lnTo>
                    <a:lnTo>
                      <a:pt x="1562" y="1293"/>
                    </a:lnTo>
                    <a:lnTo>
                      <a:pt x="1562" y="1284"/>
                    </a:lnTo>
                    <a:lnTo>
                      <a:pt x="1554" y="1268"/>
                    </a:lnTo>
                    <a:lnTo>
                      <a:pt x="1546" y="1254"/>
                    </a:lnTo>
                    <a:lnTo>
                      <a:pt x="1546" y="1252"/>
                    </a:lnTo>
                    <a:lnTo>
                      <a:pt x="1543" y="1246"/>
                    </a:lnTo>
                    <a:lnTo>
                      <a:pt x="1543" y="1243"/>
                    </a:lnTo>
                    <a:lnTo>
                      <a:pt x="1540" y="1238"/>
                    </a:lnTo>
                    <a:lnTo>
                      <a:pt x="1543" y="1233"/>
                    </a:lnTo>
                    <a:lnTo>
                      <a:pt x="1546" y="1224"/>
                    </a:lnTo>
                    <a:lnTo>
                      <a:pt x="1551" y="1213"/>
                    </a:lnTo>
                    <a:lnTo>
                      <a:pt x="1559" y="1197"/>
                    </a:lnTo>
                    <a:lnTo>
                      <a:pt x="1559" y="1189"/>
                    </a:lnTo>
                    <a:lnTo>
                      <a:pt x="1557" y="1178"/>
                    </a:lnTo>
                    <a:lnTo>
                      <a:pt x="1554" y="1170"/>
                    </a:lnTo>
                    <a:lnTo>
                      <a:pt x="1551" y="1164"/>
                    </a:lnTo>
                    <a:lnTo>
                      <a:pt x="1548" y="1156"/>
                    </a:lnTo>
                    <a:lnTo>
                      <a:pt x="1546" y="1151"/>
                    </a:lnTo>
                    <a:lnTo>
                      <a:pt x="1540" y="1142"/>
                    </a:lnTo>
                    <a:lnTo>
                      <a:pt x="1540" y="1137"/>
                    </a:lnTo>
                    <a:lnTo>
                      <a:pt x="1546" y="1129"/>
                    </a:lnTo>
                    <a:lnTo>
                      <a:pt x="1548" y="1126"/>
                    </a:lnTo>
                    <a:lnTo>
                      <a:pt x="1551" y="1120"/>
                    </a:lnTo>
                    <a:lnTo>
                      <a:pt x="1554" y="1115"/>
                    </a:lnTo>
                    <a:lnTo>
                      <a:pt x="1557" y="1110"/>
                    </a:lnTo>
                    <a:lnTo>
                      <a:pt x="1559" y="1104"/>
                    </a:lnTo>
                    <a:lnTo>
                      <a:pt x="1562" y="1099"/>
                    </a:lnTo>
                    <a:lnTo>
                      <a:pt x="1568" y="1093"/>
                    </a:lnTo>
                    <a:lnTo>
                      <a:pt x="1568" y="1093"/>
                    </a:lnTo>
                    <a:lnTo>
                      <a:pt x="1570" y="1093"/>
                    </a:lnTo>
                    <a:lnTo>
                      <a:pt x="1570" y="1093"/>
                    </a:lnTo>
                    <a:lnTo>
                      <a:pt x="1573" y="1093"/>
                    </a:lnTo>
                    <a:lnTo>
                      <a:pt x="1573" y="1093"/>
                    </a:lnTo>
                    <a:lnTo>
                      <a:pt x="1576" y="1093"/>
                    </a:lnTo>
                    <a:lnTo>
                      <a:pt x="1578" y="1093"/>
                    </a:lnTo>
                    <a:lnTo>
                      <a:pt x="1578" y="1093"/>
                    </a:lnTo>
                    <a:lnTo>
                      <a:pt x="1573" y="1112"/>
                    </a:lnTo>
                    <a:lnTo>
                      <a:pt x="1570" y="1123"/>
                    </a:lnTo>
                    <a:lnTo>
                      <a:pt x="1565" y="1131"/>
                    </a:lnTo>
                    <a:lnTo>
                      <a:pt x="1562" y="1137"/>
                    </a:lnTo>
                    <a:lnTo>
                      <a:pt x="1562" y="1142"/>
                    </a:lnTo>
                    <a:lnTo>
                      <a:pt x="1562" y="1145"/>
                    </a:lnTo>
                    <a:lnTo>
                      <a:pt x="1562" y="1148"/>
                    </a:lnTo>
                    <a:lnTo>
                      <a:pt x="1565" y="1153"/>
                    </a:lnTo>
                    <a:lnTo>
                      <a:pt x="1570" y="1167"/>
                    </a:lnTo>
                    <a:lnTo>
                      <a:pt x="1581" y="1186"/>
                    </a:lnTo>
                    <a:lnTo>
                      <a:pt x="1578" y="1194"/>
                    </a:lnTo>
                    <a:lnTo>
                      <a:pt x="1576" y="1202"/>
                    </a:lnTo>
                    <a:lnTo>
                      <a:pt x="1570" y="1211"/>
                    </a:lnTo>
                    <a:lnTo>
                      <a:pt x="1568" y="1219"/>
                    </a:lnTo>
                    <a:lnTo>
                      <a:pt x="1565" y="1224"/>
                    </a:lnTo>
                    <a:lnTo>
                      <a:pt x="1562" y="1233"/>
                    </a:lnTo>
                    <a:lnTo>
                      <a:pt x="1559" y="1241"/>
                    </a:lnTo>
                    <a:lnTo>
                      <a:pt x="1559" y="1249"/>
                    </a:lnTo>
                    <a:lnTo>
                      <a:pt x="1570" y="1265"/>
                    </a:lnTo>
                    <a:lnTo>
                      <a:pt x="1576" y="1279"/>
                    </a:lnTo>
                    <a:lnTo>
                      <a:pt x="1578" y="1282"/>
                    </a:lnTo>
                    <a:lnTo>
                      <a:pt x="1578" y="1284"/>
                    </a:lnTo>
                    <a:lnTo>
                      <a:pt x="1578" y="1290"/>
                    </a:lnTo>
                    <a:lnTo>
                      <a:pt x="1578" y="1293"/>
                    </a:lnTo>
                    <a:lnTo>
                      <a:pt x="1578" y="1298"/>
                    </a:lnTo>
                    <a:lnTo>
                      <a:pt x="1573" y="1306"/>
                    </a:lnTo>
                    <a:lnTo>
                      <a:pt x="1568" y="1317"/>
                    </a:lnTo>
                    <a:lnTo>
                      <a:pt x="1559" y="1334"/>
                    </a:lnTo>
                    <a:lnTo>
                      <a:pt x="1559" y="1345"/>
                    </a:lnTo>
                    <a:lnTo>
                      <a:pt x="1562" y="1355"/>
                    </a:lnTo>
                    <a:lnTo>
                      <a:pt x="1565" y="1364"/>
                    </a:lnTo>
                    <a:lnTo>
                      <a:pt x="1570" y="1369"/>
                    </a:lnTo>
                    <a:lnTo>
                      <a:pt x="1573" y="1375"/>
                    </a:lnTo>
                    <a:lnTo>
                      <a:pt x="1578" y="1377"/>
                    </a:lnTo>
                    <a:lnTo>
                      <a:pt x="1584" y="1383"/>
                    </a:lnTo>
                    <a:lnTo>
                      <a:pt x="1589" y="1383"/>
                    </a:lnTo>
                    <a:lnTo>
                      <a:pt x="1606" y="1386"/>
                    </a:lnTo>
                    <a:lnTo>
                      <a:pt x="1622" y="1386"/>
                    </a:lnTo>
                    <a:lnTo>
                      <a:pt x="1639" y="1386"/>
                    </a:lnTo>
                    <a:lnTo>
                      <a:pt x="1660" y="1386"/>
                    </a:lnTo>
                    <a:lnTo>
                      <a:pt x="1669" y="1375"/>
                    </a:lnTo>
                    <a:lnTo>
                      <a:pt x="1674" y="1364"/>
                    </a:lnTo>
                    <a:lnTo>
                      <a:pt x="1679" y="1355"/>
                    </a:lnTo>
                    <a:lnTo>
                      <a:pt x="1682" y="1347"/>
                    </a:lnTo>
                    <a:lnTo>
                      <a:pt x="1682" y="1339"/>
                    </a:lnTo>
                    <a:lnTo>
                      <a:pt x="1679" y="1334"/>
                    </a:lnTo>
                    <a:lnTo>
                      <a:pt x="1677" y="1328"/>
                    </a:lnTo>
                    <a:lnTo>
                      <a:pt x="1674" y="1323"/>
                    </a:lnTo>
                    <a:lnTo>
                      <a:pt x="1669" y="1312"/>
                    </a:lnTo>
                    <a:lnTo>
                      <a:pt x="1663" y="1301"/>
                    </a:lnTo>
                    <a:lnTo>
                      <a:pt x="1663" y="1295"/>
                    </a:lnTo>
                    <a:lnTo>
                      <a:pt x="1663" y="1287"/>
                    </a:lnTo>
                    <a:lnTo>
                      <a:pt x="1663" y="1279"/>
                    </a:lnTo>
                    <a:lnTo>
                      <a:pt x="1669" y="1271"/>
                    </a:lnTo>
                    <a:lnTo>
                      <a:pt x="1674" y="1263"/>
                    </a:lnTo>
                    <a:lnTo>
                      <a:pt x="1677" y="1257"/>
                    </a:lnTo>
                    <a:lnTo>
                      <a:pt x="1679" y="1252"/>
                    </a:lnTo>
                    <a:lnTo>
                      <a:pt x="1682" y="1246"/>
                    </a:lnTo>
                    <a:lnTo>
                      <a:pt x="1682" y="1243"/>
                    </a:lnTo>
                    <a:lnTo>
                      <a:pt x="1682" y="1238"/>
                    </a:lnTo>
                    <a:lnTo>
                      <a:pt x="1682" y="1235"/>
                    </a:lnTo>
                    <a:lnTo>
                      <a:pt x="1682" y="1230"/>
                    </a:lnTo>
                    <a:lnTo>
                      <a:pt x="1677" y="1222"/>
                    </a:lnTo>
                    <a:lnTo>
                      <a:pt x="1671" y="1213"/>
                    </a:lnTo>
                    <a:lnTo>
                      <a:pt x="1666" y="1202"/>
                    </a:lnTo>
                    <a:lnTo>
                      <a:pt x="1660" y="1189"/>
                    </a:lnTo>
                    <a:lnTo>
                      <a:pt x="1666" y="1181"/>
                    </a:lnTo>
                    <a:lnTo>
                      <a:pt x="1671" y="1175"/>
                    </a:lnTo>
                    <a:lnTo>
                      <a:pt x="1674" y="1167"/>
                    </a:lnTo>
                    <a:lnTo>
                      <a:pt x="1677" y="1159"/>
                    </a:lnTo>
                    <a:lnTo>
                      <a:pt x="1682" y="1153"/>
                    </a:lnTo>
                    <a:lnTo>
                      <a:pt x="1682" y="1145"/>
                    </a:lnTo>
                    <a:lnTo>
                      <a:pt x="1682" y="1137"/>
                    </a:lnTo>
                    <a:lnTo>
                      <a:pt x="1682" y="1129"/>
                    </a:lnTo>
                    <a:lnTo>
                      <a:pt x="1677" y="1120"/>
                    </a:lnTo>
                    <a:lnTo>
                      <a:pt x="1674" y="1115"/>
                    </a:lnTo>
                    <a:lnTo>
                      <a:pt x="1669" y="1110"/>
                    </a:lnTo>
                    <a:lnTo>
                      <a:pt x="1666" y="1107"/>
                    </a:lnTo>
                    <a:lnTo>
                      <a:pt x="1666" y="1104"/>
                    </a:lnTo>
                    <a:lnTo>
                      <a:pt x="1666" y="1101"/>
                    </a:lnTo>
                    <a:lnTo>
                      <a:pt x="1666" y="1101"/>
                    </a:lnTo>
                    <a:lnTo>
                      <a:pt x="1666" y="1099"/>
                    </a:lnTo>
                    <a:lnTo>
                      <a:pt x="1666" y="1096"/>
                    </a:lnTo>
                    <a:lnTo>
                      <a:pt x="1669" y="1096"/>
                    </a:lnTo>
                    <a:lnTo>
                      <a:pt x="1669" y="1093"/>
                    </a:lnTo>
                    <a:lnTo>
                      <a:pt x="1671" y="1093"/>
                    </a:lnTo>
                    <a:lnTo>
                      <a:pt x="1671" y="1093"/>
                    </a:lnTo>
                    <a:lnTo>
                      <a:pt x="1674" y="1093"/>
                    </a:lnTo>
                    <a:lnTo>
                      <a:pt x="1677" y="1093"/>
                    </a:lnTo>
                    <a:lnTo>
                      <a:pt x="1679" y="1090"/>
                    </a:lnTo>
                    <a:lnTo>
                      <a:pt x="1690" y="1107"/>
                    </a:lnTo>
                    <a:lnTo>
                      <a:pt x="1699" y="1120"/>
                    </a:lnTo>
                    <a:lnTo>
                      <a:pt x="1701" y="1126"/>
                    </a:lnTo>
                    <a:lnTo>
                      <a:pt x="1704" y="1131"/>
                    </a:lnTo>
                    <a:lnTo>
                      <a:pt x="1704" y="1134"/>
                    </a:lnTo>
                    <a:lnTo>
                      <a:pt x="1704" y="1140"/>
                    </a:lnTo>
                    <a:lnTo>
                      <a:pt x="1704" y="1142"/>
                    </a:lnTo>
                    <a:lnTo>
                      <a:pt x="1704" y="1148"/>
                    </a:lnTo>
                    <a:lnTo>
                      <a:pt x="1701" y="1151"/>
                    </a:lnTo>
                    <a:lnTo>
                      <a:pt x="1701" y="1156"/>
                    </a:lnTo>
                    <a:lnTo>
                      <a:pt x="1693" y="1167"/>
                    </a:lnTo>
                    <a:lnTo>
                      <a:pt x="1682" y="1186"/>
                    </a:lnTo>
                    <a:lnTo>
                      <a:pt x="1682" y="1194"/>
                    </a:lnTo>
                    <a:lnTo>
                      <a:pt x="1685" y="1202"/>
                    </a:lnTo>
                    <a:lnTo>
                      <a:pt x="1688" y="1208"/>
                    </a:lnTo>
                    <a:lnTo>
                      <a:pt x="1693" y="1216"/>
                    </a:lnTo>
                    <a:lnTo>
                      <a:pt x="1696" y="1222"/>
                    </a:lnTo>
                    <a:lnTo>
                      <a:pt x="1699" y="1227"/>
                    </a:lnTo>
                    <a:lnTo>
                      <a:pt x="1701" y="1235"/>
                    </a:lnTo>
                    <a:lnTo>
                      <a:pt x="1704" y="1243"/>
                    </a:lnTo>
                    <a:lnTo>
                      <a:pt x="1696" y="1260"/>
                    </a:lnTo>
                    <a:lnTo>
                      <a:pt x="1688" y="1274"/>
                    </a:lnTo>
                    <a:lnTo>
                      <a:pt x="1685" y="1276"/>
                    </a:lnTo>
                    <a:lnTo>
                      <a:pt x="1682" y="1282"/>
                    </a:lnTo>
                    <a:lnTo>
                      <a:pt x="1682" y="1284"/>
                    </a:lnTo>
                    <a:lnTo>
                      <a:pt x="1682" y="1290"/>
                    </a:lnTo>
                    <a:lnTo>
                      <a:pt x="1682" y="1293"/>
                    </a:lnTo>
                    <a:lnTo>
                      <a:pt x="1682" y="1295"/>
                    </a:lnTo>
                    <a:lnTo>
                      <a:pt x="1685" y="1301"/>
                    </a:lnTo>
                    <a:lnTo>
                      <a:pt x="1685" y="1306"/>
                    </a:lnTo>
                    <a:lnTo>
                      <a:pt x="1693" y="1317"/>
                    </a:lnTo>
                    <a:lnTo>
                      <a:pt x="1704" y="1334"/>
                    </a:lnTo>
                    <a:lnTo>
                      <a:pt x="1701" y="1342"/>
                    </a:lnTo>
                    <a:lnTo>
                      <a:pt x="1701" y="1350"/>
                    </a:lnTo>
                    <a:lnTo>
                      <a:pt x="1696" y="1358"/>
                    </a:lnTo>
                    <a:lnTo>
                      <a:pt x="1693" y="1364"/>
                    </a:lnTo>
                    <a:lnTo>
                      <a:pt x="1685" y="1375"/>
                    </a:lnTo>
                    <a:lnTo>
                      <a:pt x="1677" y="1383"/>
                    </a:lnTo>
                    <a:lnTo>
                      <a:pt x="1674" y="1388"/>
                    </a:lnTo>
                    <a:lnTo>
                      <a:pt x="1671" y="1391"/>
                    </a:lnTo>
                    <a:lnTo>
                      <a:pt x="1671" y="1396"/>
                    </a:lnTo>
                    <a:lnTo>
                      <a:pt x="1671" y="1402"/>
                    </a:lnTo>
                    <a:lnTo>
                      <a:pt x="1674" y="1407"/>
                    </a:lnTo>
                    <a:lnTo>
                      <a:pt x="1677" y="1410"/>
                    </a:lnTo>
                    <a:lnTo>
                      <a:pt x="1682" y="1418"/>
                    </a:lnTo>
                    <a:lnTo>
                      <a:pt x="1693" y="1427"/>
                    </a:lnTo>
                    <a:lnTo>
                      <a:pt x="1696" y="1427"/>
                    </a:lnTo>
                    <a:lnTo>
                      <a:pt x="1701" y="1427"/>
                    </a:lnTo>
                    <a:lnTo>
                      <a:pt x="1707" y="1427"/>
                    </a:lnTo>
                    <a:lnTo>
                      <a:pt x="1712" y="1427"/>
                    </a:lnTo>
                    <a:lnTo>
                      <a:pt x="1718" y="1427"/>
                    </a:lnTo>
                    <a:lnTo>
                      <a:pt x="1723" y="1427"/>
                    </a:lnTo>
                    <a:lnTo>
                      <a:pt x="1729" y="1427"/>
                    </a:lnTo>
                    <a:lnTo>
                      <a:pt x="1734" y="1427"/>
                    </a:lnTo>
                    <a:lnTo>
                      <a:pt x="1740" y="1418"/>
                    </a:lnTo>
                    <a:lnTo>
                      <a:pt x="1742" y="1410"/>
                    </a:lnTo>
                    <a:lnTo>
                      <a:pt x="1745" y="1405"/>
                    </a:lnTo>
                    <a:lnTo>
                      <a:pt x="1748" y="1399"/>
                    </a:lnTo>
                    <a:lnTo>
                      <a:pt x="1745" y="1394"/>
                    </a:lnTo>
                    <a:lnTo>
                      <a:pt x="1745" y="1388"/>
                    </a:lnTo>
                    <a:lnTo>
                      <a:pt x="1742" y="1386"/>
                    </a:lnTo>
                    <a:lnTo>
                      <a:pt x="1740" y="1380"/>
                    </a:lnTo>
                    <a:lnTo>
                      <a:pt x="1734" y="1369"/>
                    </a:lnTo>
                    <a:lnTo>
                      <a:pt x="1726" y="1361"/>
                    </a:lnTo>
                    <a:lnTo>
                      <a:pt x="1723" y="1355"/>
                    </a:lnTo>
                    <a:lnTo>
                      <a:pt x="1723" y="1347"/>
                    </a:lnTo>
                    <a:lnTo>
                      <a:pt x="1720" y="1342"/>
                    </a:lnTo>
                    <a:lnTo>
                      <a:pt x="1720" y="1334"/>
                    </a:lnTo>
                    <a:lnTo>
                      <a:pt x="1729" y="1320"/>
                    </a:lnTo>
                    <a:lnTo>
                      <a:pt x="1737" y="1309"/>
                    </a:lnTo>
                    <a:lnTo>
                      <a:pt x="1737" y="1304"/>
                    </a:lnTo>
                    <a:lnTo>
                      <a:pt x="1740" y="1301"/>
                    </a:lnTo>
                    <a:lnTo>
                      <a:pt x="1742" y="1295"/>
                    </a:lnTo>
                    <a:lnTo>
                      <a:pt x="1742" y="1290"/>
                    </a:lnTo>
                    <a:lnTo>
                      <a:pt x="1742" y="1287"/>
                    </a:lnTo>
                    <a:lnTo>
                      <a:pt x="1740" y="1282"/>
                    </a:lnTo>
                    <a:lnTo>
                      <a:pt x="1740" y="1279"/>
                    </a:lnTo>
                    <a:lnTo>
                      <a:pt x="1737" y="1274"/>
                    </a:lnTo>
                    <a:lnTo>
                      <a:pt x="1731" y="1263"/>
                    </a:lnTo>
                    <a:lnTo>
                      <a:pt x="1723" y="1249"/>
                    </a:lnTo>
                    <a:lnTo>
                      <a:pt x="1723" y="1238"/>
                    </a:lnTo>
                    <a:lnTo>
                      <a:pt x="1726" y="1230"/>
                    </a:lnTo>
                    <a:lnTo>
                      <a:pt x="1729" y="1222"/>
                    </a:lnTo>
                    <a:lnTo>
                      <a:pt x="1734" y="1216"/>
                    </a:lnTo>
                    <a:lnTo>
                      <a:pt x="1737" y="1208"/>
                    </a:lnTo>
                    <a:lnTo>
                      <a:pt x="1740" y="1200"/>
                    </a:lnTo>
                    <a:lnTo>
                      <a:pt x="1742" y="1189"/>
                    </a:lnTo>
                    <a:lnTo>
                      <a:pt x="1742" y="1181"/>
                    </a:lnTo>
                    <a:lnTo>
                      <a:pt x="1734" y="1164"/>
                    </a:lnTo>
                    <a:lnTo>
                      <a:pt x="1726" y="1153"/>
                    </a:lnTo>
                    <a:lnTo>
                      <a:pt x="1726" y="1148"/>
                    </a:lnTo>
                    <a:lnTo>
                      <a:pt x="1723" y="1145"/>
                    </a:lnTo>
                    <a:lnTo>
                      <a:pt x="1723" y="1140"/>
                    </a:lnTo>
                    <a:lnTo>
                      <a:pt x="1723" y="1137"/>
                    </a:lnTo>
                    <a:lnTo>
                      <a:pt x="1726" y="1131"/>
                    </a:lnTo>
                    <a:lnTo>
                      <a:pt x="1731" y="1123"/>
                    </a:lnTo>
                    <a:lnTo>
                      <a:pt x="1737" y="1112"/>
                    </a:lnTo>
                    <a:lnTo>
                      <a:pt x="1748" y="1096"/>
                    </a:lnTo>
                    <a:lnTo>
                      <a:pt x="1748" y="1096"/>
                    </a:lnTo>
                    <a:lnTo>
                      <a:pt x="1750" y="1096"/>
                    </a:lnTo>
                    <a:lnTo>
                      <a:pt x="1750" y="1096"/>
                    </a:lnTo>
                    <a:lnTo>
                      <a:pt x="1753" y="1093"/>
                    </a:lnTo>
                    <a:lnTo>
                      <a:pt x="1753" y="1093"/>
                    </a:lnTo>
                    <a:lnTo>
                      <a:pt x="1753" y="1093"/>
                    </a:lnTo>
                    <a:lnTo>
                      <a:pt x="1756" y="1093"/>
                    </a:lnTo>
                    <a:lnTo>
                      <a:pt x="1756" y="1093"/>
                    </a:lnTo>
                    <a:lnTo>
                      <a:pt x="1756" y="1101"/>
                    </a:lnTo>
                    <a:lnTo>
                      <a:pt x="1753" y="1107"/>
                    </a:lnTo>
                    <a:lnTo>
                      <a:pt x="1753" y="1115"/>
                    </a:lnTo>
                    <a:lnTo>
                      <a:pt x="1748" y="1120"/>
                    </a:lnTo>
                    <a:lnTo>
                      <a:pt x="1745" y="1126"/>
                    </a:lnTo>
                    <a:lnTo>
                      <a:pt x="1742" y="1134"/>
                    </a:lnTo>
                    <a:lnTo>
                      <a:pt x="1742" y="1142"/>
                    </a:lnTo>
                    <a:lnTo>
                      <a:pt x="1740" y="1151"/>
                    </a:lnTo>
                    <a:lnTo>
                      <a:pt x="1745" y="1156"/>
                    </a:lnTo>
                    <a:lnTo>
                      <a:pt x="1748" y="1161"/>
                    </a:lnTo>
                    <a:lnTo>
                      <a:pt x="1750" y="1167"/>
                    </a:lnTo>
                    <a:lnTo>
                      <a:pt x="1756" y="1172"/>
                    </a:lnTo>
                    <a:lnTo>
                      <a:pt x="1759" y="1178"/>
                    </a:lnTo>
                    <a:lnTo>
                      <a:pt x="1759" y="1183"/>
                    </a:lnTo>
                    <a:lnTo>
                      <a:pt x="1761" y="1192"/>
                    </a:lnTo>
                    <a:lnTo>
                      <a:pt x="1761" y="1197"/>
                    </a:lnTo>
                    <a:lnTo>
                      <a:pt x="1753" y="1211"/>
                    </a:lnTo>
                    <a:lnTo>
                      <a:pt x="1745" y="1222"/>
                    </a:lnTo>
                    <a:lnTo>
                      <a:pt x="1745" y="1227"/>
                    </a:lnTo>
                    <a:lnTo>
                      <a:pt x="1742" y="1233"/>
                    </a:lnTo>
                    <a:lnTo>
                      <a:pt x="1742" y="1238"/>
                    </a:lnTo>
                    <a:lnTo>
                      <a:pt x="1742" y="1241"/>
                    </a:lnTo>
                    <a:lnTo>
                      <a:pt x="1745" y="1252"/>
                    </a:lnTo>
                    <a:lnTo>
                      <a:pt x="1748" y="1263"/>
                    </a:lnTo>
                    <a:lnTo>
                      <a:pt x="1756" y="1274"/>
                    </a:lnTo>
                    <a:lnTo>
                      <a:pt x="1761" y="1287"/>
                    </a:lnTo>
                    <a:lnTo>
                      <a:pt x="1761" y="1295"/>
                    </a:lnTo>
                    <a:lnTo>
                      <a:pt x="1759" y="1301"/>
                    </a:lnTo>
                    <a:lnTo>
                      <a:pt x="1759" y="1306"/>
                    </a:lnTo>
                    <a:lnTo>
                      <a:pt x="1756" y="1314"/>
                    </a:lnTo>
                    <a:lnTo>
                      <a:pt x="1748" y="1325"/>
                    </a:lnTo>
                    <a:lnTo>
                      <a:pt x="1742" y="1336"/>
                    </a:lnTo>
                    <a:lnTo>
                      <a:pt x="1740" y="1345"/>
                    </a:lnTo>
                    <a:lnTo>
                      <a:pt x="1740" y="1350"/>
                    </a:lnTo>
                    <a:lnTo>
                      <a:pt x="1740" y="1355"/>
                    </a:lnTo>
                    <a:lnTo>
                      <a:pt x="1740" y="1361"/>
                    </a:lnTo>
                    <a:lnTo>
                      <a:pt x="1745" y="1369"/>
                    </a:lnTo>
                    <a:lnTo>
                      <a:pt x="1748" y="1375"/>
                    </a:lnTo>
                    <a:lnTo>
                      <a:pt x="1756" y="1383"/>
                    </a:lnTo>
                    <a:lnTo>
                      <a:pt x="1767" y="1388"/>
                    </a:lnTo>
                    <a:lnTo>
                      <a:pt x="1775" y="1386"/>
                    </a:lnTo>
                    <a:lnTo>
                      <a:pt x="1786" y="1386"/>
                    </a:lnTo>
                    <a:lnTo>
                      <a:pt x="1794" y="1383"/>
                    </a:lnTo>
                    <a:lnTo>
                      <a:pt x="1802" y="1383"/>
                    </a:lnTo>
                    <a:lnTo>
                      <a:pt x="1811" y="1383"/>
                    </a:lnTo>
                    <a:lnTo>
                      <a:pt x="1819" y="1386"/>
                    </a:lnTo>
                    <a:lnTo>
                      <a:pt x="1827" y="1386"/>
                    </a:lnTo>
                    <a:lnTo>
                      <a:pt x="1838" y="1388"/>
                    </a:lnTo>
                    <a:lnTo>
                      <a:pt x="1849" y="1380"/>
                    </a:lnTo>
                    <a:lnTo>
                      <a:pt x="1854" y="1375"/>
                    </a:lnTo>
                    <a:lnTo>
                      <a:pt x="1860" y="1366"/>
                    </a:lnTo>
                    <a:lnTo>
                      <a:pt x="1862" y="1361"/>
                    </a:lnTo>
                    <a:lnTo>
                      <a:pt x="1865" y="1355"/>
                    </a:lnTo>
                    <a:lnTo>
                      <a:pt x="1865" y="1347"/>
                    </a:lnTo>
                    <a:lnTo>
                      <a:pt x="1865" y="1342"/>
                    </a:lnTo>
                    <a:lnTo>
                      <a:pt x="1862" y="1336"/>
                    </a:lnTo>
                    <a:lnTo>
                      <a:pt x="1857" y="1325"/>
                    </a:lnTo>
                    <a:lnTo>
                      <a:pt x="1852" y="1314"/>
                    </a:lnTo>
                    <a:lnTo>
                      <a:pt x="1849" y="1306"/>
                    </a:lnTo>
                    <a:lnTo>
                      <a:pt x="1846" y="1301"/>
                    </a:lnTo>
                    <a:lnTo>
                      <a:pt x="1846" y="1295"/>
                    </a:lnTo>
                    <a:lnTo>
                      <a:pt x="1846" y="1287"/>
                    </a:lnTo>
                    <a:lnTo>
                      <a:pt x="1852" y="1274"/>
                    </a:lnTo>
                    <a:lnTo>
                      <a:pt x="1860" y="1263"/>
                    </a:lnTo>
                    <a:lnTo>
                      <a:pt x="1862" y="1252"/>
                    </a:lnTo>
                    <a:lnTo>
                      <a:pt x="1868" y="1243"/>
                    </a:lnTo>
                    <a:lnTo>
                      <a:pt x="1868" y="1241"/>
                    </a:lnTo>
                    <a:lnTo>
                      <a:pt x="1865" y="1235"/>
                    </a:lnTo>
                    <a:lnTo>
                      <a:pt x="1865" y="1230"/>
                    </a:lnTo>
                    <a:lnTo>
                      <a:pt x="1862" y="1227"/>
                    </a:lnTo>
                    <a:lnTo>
                      <a:pt x="1857" y="1216"/>
                    </a:lnTo>
                    <a:lnTo>
                      <a:pt x="1846" y="1202"/>
                    </a:lnTo>
                    <a:lnTo>
                      <a:pt x="1846" y="1194"/>
                    </a:lnTo>
                    <a:lnTo>
                      <a:pt x="1846" y="1189"/>
                    </a:lnTo>
                    <a:lnTo>
                      <a:pt x="1849" y="1181"/>
                    </a:lnTo>
                    <a:lnTo>
                      <a:pt x="1852" y="1175"/>
                    </a:lnTo>
                    <a:lnTo>
                      <a:pt x="1854" y="1170"/>
                    </a:lnTo>
                    <a:lnTo>
                      <a:pt x="1860" y="1164"/>
                    </a:lnTo>
                    <a:lnTo>
                      <a:pt x="1862" y="1156"/>
                    </a:lnTo>
                    <a:lnTo>
                      <a:pt x="1868" y="1151"/>
                    </a:lnTo>
                    <a:lnTo>
                      <a:pt x="1865" y="1142"/>
                    </a:lnTo>
                    <a:lnTo>
                      <a:pt x="1862" y="1134"/>
                    </a:lnTo>
                    <a:lnTo>
                      <a:pt x="1860" y="1126"/>
                    </a:lnTo>
                    <a:lnTo>
                      <a:pt x="1857" y="1118"/>
                    </a:lnTo>
                    <a:lnTo>
                      <a:pt x="1852" y="1112"/>
                    </a:lnTo>
                    <a:lnTo>
                      <a:pt x="1849" y="1104"/>
                    </a:lnTo>
                    <a:lnTo>
                      <a:pt x="1849" y="1099"/>
                    </a:lnTo>
                    <a:lnTo>
                      <a:pt x="1849" y="1093"/>
                    </a:lnTo>
                    <a:lnTo>
                      <a:pt x="1849" y="1093"/>
                    </a:lnTo>
                    <a:lnTo>
                      <a:pt x="1852" y="1093"/>
                    </a:lnTo>
                    <a:lnTo>
                      <a:pt x="1852" y="1093"/>
                    </a:lnTo>
                    <a:lnTo>
                      <a:pt x="1854" y="1093"/>
                    </a:lnTo>
                    <a:lnTo>
                      <a:pt x="1857" y="1093"/>
                    </a:lnTo>
                    <a:lnTo>
                      <a:pt x="1857" y="1093"/>
                    </a:lnTo>
                    <a:lnTo>
                      <a:pt x="1860" y="1093"/>
                    </a:lnTo>
                    <a:lnTo>
                      <a:pt x="1860" y="1093"/>
                    </a:lnTo>
                    <a:lnTo>
                      <a:pt x="1871" y="1110"/>
                    </a:lnTo>
                    <a:lnTo>
                      <a:pt x="1879" y="1123"/>
                    </a:lnTo>
                    <a:lnTo>
                      <a:pt x="1882" y="1126"/>
                    </a:lnTo>
                    <a:lnTo>
                      <a:pt x="1884" y="1131"/>
                    </a:lnTo>
                    <a:lnTo>
                      <a:pt x="1884" y="1134"/>
                    </a:lnTo>
                    <a:lnTo>
                      <a:pt x="1887" y="1140"/>
                    </a:lnTo>
                    <a:lnTo>
                      <a:pt x="1887" y="1142"/>
                    </a:lnTo>
                    <a:lnTo>
                      <a:pt x="1887" y="1148"/>
                    </a:lnTo>
                    <a:lnTo>
                      <a:pt x="1884" y="1153"/>
                    </a:lnTo>
                    <a:lnTo>
                      <a:pt x="1882" y="1156"/>
                    </a:lnTo>
                    <a:lnTo>
                      <a:pt x="1876" y="1170"/>
                    </a:lnTo>
                    <a:lnTo>
                      <a:pt x="1868" y="1186"/>
                    </a:lnTo>
                    <a:lnTo>
                      <a:pt x="1868" y="1189"/>
                    </a:lnTo>
                    <a:lnTo>
                      <a:pt x="1868" y="1194"/>
                    </a:lnTo>
                    <a:lnTo>
                      <a:pt x="1868" y="1200"/>
                    </a:lnTo>
                    <a:lnTo>
                      <a:pt x="1868" y="1202"/>
                    </a:lnTo>
                    <a:lnTo>
                      <a:pt x="1871" y="1211"/>
                    </a:lnTo>
                    <a:lnTo>
                      <a:pt x="1876" y="1216"/>
                    </a:lnTo>
                    <a:lnTo>
                      <a:pt x="1879" y="1224"/>
                    </a:lnTo>
                    <a:lnTo>
                      <a:pt x="1882" y="1233"/>
                    </a:lnTo>
                    <a:lnTo>
                      <a:pt x="1887" y="1241"/>
                    </a:lnTo>
                    <a:lnTo>
                      <a:pt x="1887" y="1249"/>
                    </a:lnTo>
                    <a:lnTo>
                      <a:pt x="1879" y="1265"/>
                    </a:lnTo>
                    <a:lnTo>
                      <a:pt x="1871" y="1276"/>
                    </a:lnTo>
                    <a:lnTo>
                      <a:pt x="1868" y="1284"/>
                    </a:lnTo>
                    <a:lnTo>
                      <a:pt x="1865" y="1293"/>
                    </a:lnTo>
                    <a:lnTo>
                      <a:pt x="1865" y="1295"/>
                    </a:lnTo>
                    <a:lnTo>
                      <a:pt x="1865" y="1301"/>
                    </a:lnTo>
                    <a:lnTo>
                      <a:pt x="1868" y="1304"/>
                    </a:lnTo>
                    <a:lnTo>
                      <a:pt x="1868" y="1309"/>
                    </a:lnTo>
                    <a:lnTo>
                      <a:pt x="1876" y="1320"/>
                    </a:lnTo>
                    <a:lnTo>
                      <a:pt x="1884" y="1334"/>
                    </a:lnTo>
                    <a:lnTo>
                      <a:pt x="1884" y="1342"/>
                    </a:lnTo>
                    <a:lnTo>
                      <a:pt x="1884" y="1347"/>
                    </a:lnTo>
                    <a:lnTo>
                      <a:pt x="1882" y="1353"/>
                    </a:lnTo>
                    <a:lnTo>
                      <a:pt x="1882" y="1358"/>
                    </a:lnTo>
                    <a:lnTo>
                      <a:pt x="1876" y="1366"/>
                    </a:lnTo>
                    <a:lnTo>
                      <a:pt x="1868" y="1377"/>
                    </a:lnTo>
                    <a:lnTo>
                      <a:pt x="1865" y="1380"/>
                    </a:lnTo>
                    <a:lnTo>
                      <a:pt x="1862" y="1386"/>
                    </a:lnTo>
                    <a:lnTo>
                      <a:pt x="1860" y="1391"/>
                    </a:lnTo>
                    <a:lnTo>
                      <a:pt x="1860" y="1396"/>
                    </a:lnTo>
                    <a:lnTo>
                      <a:pt x="1860" y="1402"/>
                    </a:lnTo>
                    <a:lnTo>
                      <a:pt x="1860" y="1407"/>
                    </a:lnTo>
                    <a:lnTo>
                      <a:pt x="1862" y="1416"/>
                    </a:lnTo>
                    <a:lnTo>
                      <a:pt x="1868" y="1424"/>
                    </a:lnTo>
                    <a:lnTo>
                      <a:pt x="1871" y="1424"/>
                    </a:lnTo>
                    <a:lnTo>
                      <a:pt x="1871" y="1424"/>
                    </a:lnTo>
                    <a:lnTo>
                      <a:pt x="1876" y="1424"/>
                    </a:lnTo>
                    <a:lnTo>
                      <a:pt x="1879" y="1424"/>
                    </a:lnTo>
                    <a:lnTo>
                      <a:pt x="1879" y="1424"/>
                    </a:lnTo>
                    <a:lnTo>
                      <a:pt x="1882" y="1424"/>
                    </a:lnTo>
                    <a:lnTo>
                      <a:pt x="1887" y="1427"/>
                    </a:lnTo>
                    <a:lnTo>
                      <a:pt x="1890" y="1427"/>
                    </a:lnTo>
                    <a:lnTo>
                      <a:pt x="1890" y="1424"/>
                    </a:lnTo>
                    <a:lnTo>
                      <a:pt x="1890" y="1424"/>
                    </a:lnTo>
                    <a:lnTo>
                      <a:pt x="1890" y="1421"/>
                    </a:lnTo>
                    <a:lnTo>
                      <a:pt x="1890" y="1421"/>
                    </a:lnTo>
                    <a:lnTo>
                      <a:pt x="1890" y="1421"/>
                    </a:lnTo>
                    <a:lnTo>
                      <a:pt x="1890" y="1421"/>
                    </a:lnTo>
                    <a:lnTo>
                      <a:pt x="1890" y="1418"/>
                    </a:lnTo>
                    <a:lnTo>
                      <a:pt x="1901" y="1418"/>
                    </a:lnTo>
                    <a:lnTo>
                      <a:pt x="1909" y="1416"/>
                    </a:lnTo>
                    <a:lnTo>
                      <a:pt x="1914" y="1413"/>
                    </a:lnTo>
                    <a:lnTo>
                      <a:pt x="1917" y="1410"/>
                    </a:lnTo>
                    <a:lnTo>
                      <a:pt x="1920" y="1407"/>
                    </a:lnTo>
                    <a:lnTo>
                      <a:pt x="1923" y="1402"/>
                    </a:lnTo>
                    <a:lnTo>
                      <a:pt x="1923" y="1396"/>
                    </a:lnTo>
                    <a:lnTo>
                      <a:pt x="1923" y="1391"/>
                    </a:lnTo>
                    <a:lnTo>
                      <a:pt x="1920" y="1380"/>
                    </a:lnTo>
                    <a:lnTo>
                      <a:pt x="1912" y="1369"/>
                    </a:lnTo>
                    <a:lnTo>
                      <a:pt x="1906" y="1358"/>
                    </a:lnTo>
                    <a:lnTo>
                      <a:pt x="1901" y="1347"/>
                    </a:lnTo>
                    <a:lnTo>
                      <a:pt x="1901" y="1342"/>
                    </a:lnTo>
                    <a:lnTo>
                      <a:pt x="1901" y="1336"/>
                    </a:lnTo>
                    <a:lnTo>
                      <a:pt x="1901" y="1331"/>
                    </a:lnTo>
                    <a:lnTo>
                      <a:pt x="1903" y="1325"/>
                    </a:lnTo>
                    <a:lnTo>
                      <a:pt x="1909" y="1317"/>
                    </a:lnTo>
                    <a:lnTo>
                      <a:pt x="1912" y="1309"/>
                    </a:lnTo>
                    <a:lnTo>
                      <a:pt x="1917" y="1301"/>
                    </a:lnTo>
                    <a:lnTo>
                      <a:pt x="1920" y="1293"/>
                    </a:lnTo>
                    <a:lnTo>
                      <a:pt x="1920" y="1290"/>
                    </a:lnTo>
                    <a:lnTo>
                      <a:pt x="1920" y="1284"/>
                    </a:lnTo>
                    <a:lnTo>
                      <a:pt x="1920" y="1279"/>
                    </a:lnTo>
                    <a:lnTo>
                      <a:pt x="1917" y="1274"/>
                    </a:lnTo>
                    <a:lnTo>
                      <a:pt x="1917" y="1274"/>
                    </a:lnTo>
                    <a:lnTo>
                      <a:pt x="1914" y="1274"/>
                    </a:lnTo>
                    <a:lnTo>
                      <a:pt x="1914" y="1274"/>
                    </a:lnTo>
                    <a:lnTo>
                      <a:pt x="1914" y="1274"/>
                    </a:lnTo>
                    <a:lnTo>
                      <a:pt x="1912" y="1274"/>
                    </a:lnTo>
                    <a:lnTo>
                      <a:pt x="1906" y="1257"/>
                    </a:lnTo>
                    <a:lnTo>
                      <a:pt x="1903" y="1246"/>
                    </a:lnTo>
                    <a:lnTo>
                      <a:pt x="1901" y="1241"/>
                    </a:lnTo>
                    <a:lnTo>
                      <a:pt x="1901" y="1238"/>
                    </a:lnTo>
                    <a:lnTo>
                      <a:pt x="1901" y="1233"/>
                    </a:lnTo>
                    <a:lnTo>
                      <a:pt x="1901" y="1230"/>
                    </a:lnTo>
                    <a:lnTo>
                      <a:pt x="1906" y="1224"/>
                    </a:lnTo>
                    <a:lnTo>
                      <a:pt x="1909" y="1216"/>
                    </a:lnTo>
                    <a:lnTo>
                      <a:pt x="1914" y="1205"/>
                    </a:lnTo>
                    <a:lnTo>
                      <a:pt x="1923" y="1189"/>
                    </a:lnTo>
                    <a:lnTo>
                      <a:pt x="1923" y="1189"/>
                    </a:lnTo>
                    <a:lnTo>
                      <a:pt x="1923" y="1186"/>
                    </a:lnTo>
                    <a:lnTo>
                      <a:pt x="1923" y="1183"/>
                    </a:lnTo>
                    <a:lnTo>
                      <a:pt x="1920" y="1181"/>
                    </a:lnTo>
                    <a:lnTo>
                      <a:pt x="1920" y="1178"/>
                    </a:lnTo>
                    <a:lnTo>
                      <a:pt x="1917" y="1175"/>
                    </a:lnTo>
                    <a:lnTo>
                      <a:pt x="1914" y="1170"/>
                    </a:lnTo>
                    <a:lnTo>
                      <a:pt x="1912" y="1167"/>
                    </a:lnTo>
                    <a:lnTo>
                      <a:pt x="1912" y="1167"/>
                    </a:lnTo>
                    <a:lnTo>
                      <a:pt x="1912" y="1167"/>
                    </a:lnTo>
                    <a:lnTo>
                      <a:pt x="1909" y="1167"/>
                    </a:lnTo>
                    <a:lnTo>
                      <a:pt x="1909" y="1167"/>
                    </a:lnTo>
                    <a:lnTo>
                      <a:pt x="1909" y="1167"/>
                    </a:lnTo>
                    <a:lnTo>
                      <a:pt x="1903" y="1159"/>
                    </a:lnTo>
                    <a:lnTo>
                      <a:pt x="1903" y="1153"/>
                    </a:lnTo>
                    <a:lnTo>
                      <a:pt x="1901" y="1148"/>
                    </a:lnTo>
                    <a:lnTo>
                      <a:pt x="1901" y="1145"/>
                    </a:lnTo>
                    <a:lnTo>
                      <a:pt x="1901" y="1140"/>
                    </a:lnTo>
                    <a:lnTo>
                      <a:pt x="1901" y="1137"/>
                    </a:lnTo>
                    <a:lnTo>
                      <a:pt x="1901" y="1134"/>
                    </a:lnTo>
                    <a:lnTo>
                      <a:pt x="1903" y="1129"/>
                    </a:lnTo>
                    <a:lnTo>
                      <a:pt x="1909" y="1123"/>
                    </a:lnTo>
                    <a:lnTo>
                      <a:pt x="1914" y="1115"/>
                    </a:lnTo>
                    <a:lnTo>
                      <a:pt x="1920" y="1107"/>
                    </a:lnTo>
                    <a:lnTo>
                      <a:pt x="1928" y="1096"/>
                    </a:lnTo>
                    <a:lnTo>
                      <a:pt x="1931" y="1096"/>
                    </a:lnTo>
                    <a:lnTo>
                      <a:pt x="1933" y="1096"/>
                    </a:lnTo>
                    <a:lnTo>
                      <a:pt x="1933" y="1096"/>
                    </a:lnTo>
                    <a:lnTo>
                      <a:pt x="1933" y="1096"/>
                    </a:lnTo>
                    <a:lnTo>
                      <a:pt x="1936" y="1099"/>
                    </a:lnTo>
                    <a:lnTo>
                      <a:pt x="1936" y="1099"/>
                    </a:lnTo>
                    <a:lnTo>
                      <a:pt x="1939" y="1099"/>
                    </a:lnTo>
                    <a:lnTo>
                      <a:pt x="1939" y="1101"/>
                    </a:lnTo>
                    <a:lnTo>
                      <a:pt x="1931" y="1115"/>
                    </a:lnTo>
                    <a:lnTo>
                      <a:pt x="1928" y="1126"/>
                    </a:lnTo>
                    <a:lnTo>
                      <a:pt x="1923" y="1134"/>
                    </a:lnTo>
                    <a:lnTo>
                      <a:pt x="1920" y="1140"/>
                    </a:lnTo>
                    <a:lnTo>
                      <a:pt x="1920" y="1145"/>
                    </a:lnTo>
                    <a:lnTo>
                      <a:pt x="1920" y="1148"/>
                    </a:lnTo>
                    <a:lnTo>
                      <a:pt x="1923" y="1151"/>
                    </a:lnTo>
                    <a:lnTo>
                      <a:pt x="1923" y="1156"/>
                    </a:lnTo>
                    <a:lnTo>
                      <a:pt x="1931" y="1167"/>
                    </a:lnTo>
                    <a:lnTo>
                      <a:pt x="1939" y="1183"/>
                    </a:lnTo>
                    <a:lnTo>
                      <a:pt x="1939" y="1189"/>
                    </a:lnTo>
                    <a:lnTo>
                      <a:pt x="1939" y="1194"/>
                    </a:lnTo>
                    <a:lnTo>
                      <a:pt x="1939" y="1200"/>
                    </a:lnTo>
                    <a:lnTo>
                      <a:pt x="1936" y="1202"/>
                    </a:lnTo>
                    <a:lnTo>
                      <a:pt x="1931" y="1211"/>
                    </a:lnTo>
                    <a:lnTo>
                      <a:pt x="1928" y="1219"/>
                    </a:lnTo>
                    <a:lnTo>
                      <a:pt x="1925" y="1224"/>
                    </a:lnTo>
                    <a:lnTo>
                      <a:pt x="1923" y="1230"/>
                    </a:lnTo>
                    <a:lnTo>
                      <a:pt x="1920" y="1233"/>
                    </a:lnTo>
                    <a:lnTo>
                      <a:pt x="1920" y="1241"/>
                    </a:lnTo>
                    <a:lnTo>
                      <a:pt x="1920" y="1246"/>
                    </a:lnTo>
                    <a:lnTo>
                      <a:pt x="1923" y="1252"/>
                    </a:lnTo>
                    <a:lnTo>
                      <a:pt x="1923" y="1260"/>
                    </a:lnTo>
                    <a:lnTo>
                      <a:pt x="1928" y="1271"/>
                    </a:lnTo>
                    <a:lnTo>
                      <a:pt x="1928" y="1271"/>
                    </a:lnTo>
                    <a:lnTo>
                      <a:pt x="1931" y="1271"/>
                    </a:lnTo>
                    <a:lnTo>
                      <a:pt x="1931" y="1271"/>
                    </a:lnTo>
                    <a:lnTo>
                      <a:pt x="1931" y="1271"/>
                    </a:lnTo>
                    <a:lnTo>
                      <a:pt x="1933" y="1271"/>
                    </a:lnTo>
                    <a:lnTo>
                      <a:pt x="1933" y="1276"/>
                    </a:lnTo>
                    <a:lnTo>
                      <a:pt x="1933" y="1284"/>
                    </a:lnTo>
                    <a:lnTo>
                      <a:pt x="1933" y="1290"/>
                    </a:lnTo>
                    <a:lnTo>
                      <a:pt x="1933" y="1295"/>
                    </a:lnTo>
                    <a:lnTo>
                      <a:pt x="1931" y="1304"/>
                    </a:lnTo>
                    <a:lnTo>
                      <a:pt x="1925" y="1314"/>
                    </a:lnTo>
                    <a:lnTo>
                      <a:pt x="1923" y="1323"/>
                    </a:lnTo>
                    <a:lnTo>
                      <a:pt x="1920" y="1334"/>
                    </a:lnTo>
                    <a:lnTo>
                      <a:pt x="1920" y="1339"/>
                    </a:lnTo>
                    <a:lnTo>
                      <a:pt x="1920" y="1345"/>
                    </a:lnTo>
                    <a:lnTo>
                      <a:pt x="1920" y="1353"/>
                    </a:lnTo>
                    <a:lnTo>
                      <a:pt x="1923" y="1358"/>
                    </a:lnTo>
                    <a:lnTo>
                      <a:pt x="1923" y="1358"/>
                    </a:lnTo>
                    <a:lnTo>
                      <a:pt x="1925" y="1358"/>
                    </a:lnTo>
                    <a:lnTo>
                      <a:pt x="1925" y="1358"/>
                    </a:lnTo>
                    <a:lnTo>
                      <a:pt x="1928" y="1358"/>
                    </a:lnTo>
                    <a:lnTo>
                      <a:pt x="1928" y="1358"/>
                    </a:lnTo>
                    <a:lnTo>
                      <a:pt x="1931" y="1364"/>
                    </a:lnTo>
                    <a:lnTo>
                      <a:pt x="1936" y="1369"/>
                    </a:lnTo>
                    <a:lnTo>
                      <a:pt x="1939" y="1375"/>
                    </a:lnTo>
                    <a:lnTo>
                      <a:pt x="1944" y="1377"/>
                    </a:lnTo>
                    <a:lnTo>
                      <a:pt x="1950" y="1377"/>
                    </a:lnTo>
                    <a:lnTo>
                      <a:pt x="1955" y="1380"/>
                    </a:lnTo>
                    <a:lnTo>
                      <a:pt x="1961" y="1380"/>
                    </a:lnTo>
                    <a:lnTo>
                      <a:pt x="1966" y="1383"/>
                    </a:lnTo>
                    <a:lnTo>
                      <a:pt x="1980" y="1380"/>
                    </a:lnTo>
                    <a:lnTo>
                      <a:pt x="1994" y="1380"/>
                    </a:lnTo>
                    <a:lnTo>
                      <a:pt x="2007" y="1377"/>
                    </a:lnTo>
                    <a:lnTo>
                      <a:pt x="2024" y="1377"/>
                    </a:lnTo>
                    <a:lnTo>
                      <a:pt x="2032" y="1366"/>
                    </a:lnTo>
                    <a:lnTo>
                      <a:pt x="2037" y="1358"/>
                    </a:lnTo>
                    <a:lnTo>
                      <a:pt x="2040" y="1350"/>
                    </a:lnTo>
                    <a:lnTo>
                      <a:pt x="2043" y="1345"/>
                    </a:lnTo>
                    <a:lnTo>
                      <a:pt x="2045" y="1339"/>
                    </a:lnTo>
                    <a:lnTo>
                      <a:pt x="2045" y="1334"/>
                    </a:lnTo>
                    <a:lnTo>
                      <a:pt x="2043" y="1331"/>
                    </a:lnTo>
                    <a:lnTo>
                      <a:pt x="2043" y="1325"/>
                    </a:lnTo>
                    <a:lnTo>
                      <a:pt x="2037" y="1317"/>
                    </a:lnTo>
                    <a:lnTo>
                      <a:pt x="2032" y="1309"/>
                    </a:lnTo>
                    <a:lnTo>
                      <a:pt x="2029" y="1304"/>
                    </a:lnTo>
                    <a:lnTo>
                      <a:pt x="2026" y="1298"/>
                    </a:lnTo>
                    <a:lnTo>
                      <a:pt x="2026" y="1290"/>
                    </a:lnTo>
                    <a:lnTo>
                      <a:pt x="2026" y="1282"/>
                    </a:lnTo>
                    <a:lnTo>
                      <a:pt x="2032" y="1274"/>
                    </a:lnTo>
                    <a:lnTo>
                      <a:pt x="2035" y="1268"/>
                    </a:lnTo>
                    <a:lnTo>
                      <a:pt x="2037" y="1263"/>
                    </a:lnTo>
                    <a:lnTo>
                      <a:pt x="2043" y="1254"/>
                    </a:lnTo>
                    <a:lnTo>
                      <a:pt x="2045" y="1249"/>
                    </a:lnTo>
                    <a:lnTo>
                      <a:pt x="2045" y="1243"/>
                    </a:lnTo>
                    <a:lnTo>
                      <a:pt x="2048" y="1235"/>
                    </a:lnTo>
                    <a:lnTo>
                      <a:pt x="2048" y="1227"/>
                    </a:lnTo>
                    <a:lnTo>
                      <a:pt x="2043" y="1222"/>
                    </a:lnTo>
                    <a:lnTo>
                      <a:pt x="2035" y="1219"/>
                    </a:lnTo>
                    <a:lnTo>
                      <a:pt x="2032" y="1211"/>
                    </a:lnTo>
                    <a:lnTo>
                      <a:pt x="2026" y="1208"/>
                    </a:lnTo>
                    <a:lnTo>
                      <a:pt x="2026" y="1200"/>
                    </a:lnTo>
                    <a:lnTo>
                      <a:pt x="2026" y="1197"/>
                    </a:lnTo>
                    <a:lnTo>
                      <a:pt x="2026" y="1189"/>
                    </a:lnTo>
                    <a:lnTo>
                      <a:pt x="2029" y="1183"/>
                    </a:lnTo>
                    <a:lnTo>
                      <a:pt x="2035" y="1172"/>
                    </a:lnTo>
                    <a:lnTo>
                      <a:pt x="2043" y="1161"/>
                    </a:lnTo>
                    <a:lnTo>
                      <a:pt x="2045" y="1156"/>
                    </a:lnTo>
                    <a:lnTo>
                      <a:pt x="2045" y="1148"/>
                    </a:lnTo>
                    <a:lnTo>
                      <a:pt x="2048" y="1145"/>
                    </a:lnTo>
                    <a:lnTo>
                      <a:pt x="2048" y="1137"/>
                    </a:lnTo>
                    <a:lnTo>
                      <a:pt x="2045" y="1134"/>
                    </a:lnTo>
                    <a:lnTo>
                      <a:pt x="2043" y="1129"/>
                    </a:lnTo>
                    <a:lnTo>
                      <a:pt x="2040" y="1126"/>
                    </a:lnTo>
                    <a:lnTo>
                      <a:pt x="2040" y="1123"/>
                    </a:lnTo>
                    <a:lnTo>
                      <a:pt x="2037" y="1118"/>
                    </a:lnTo>
                    <a:lnTo>
                      <a:pt x="2035" y="1115"/>
                    </a:lnTo>
                    <a:lnTo>
                      <a:pt x="2035" y="1107"/>
                    </a:lnTo>
                    <a:lnTo>
                      <a:pt x="2032" y="1101"/>
                    </a:lnTo>
                    <a:lnTo>
                      <a:pt x="2032" y="1101"/>
                    </a:lnTo>
                    <a:lnTo>
                      <a:pt x="2035" y="1101"/>
                    </a:lnTo>
                    <a:lnTo>
                      <a:pt x="2037" y="1101"/>
                    </a:lnTo>
                    <a:lnTo>
                      <a:pt x="2037" y="1101"/>
                    </a:lnTo>
                    <a:lnTo>
                      <a:pt x="2040" y="1101"/>
                    </a:lnTo>
                    <a:lnTo>
                      <a:pt x="2043" y="1099"/>
                    </a:lnTo>
                    <a:lnTo>
                      <a:pt x="2043" y="1099"/>
                    </a:lnTo>
                    <a:lnTo>
                      <a:pt x="2045" y="1099"/>
                    </a:lnTo>
                    <a:lnTo>
                      <a:pt x="2054" y="1112"/>
                    </a:lnTo>
                    <a:lnTo>
                      <a:pt x="2059" y="1120"/>
                    </a:lnTo>
                    <a:lnTo>
                      <a:pt x="2065" y="1129"/>
                    </a:lnTo>
                    <a:lnTo>
                      <a:pt x="2067" y="1134"/>
                    </a:lnTo>
                    <a:lnTo>
                      <a:pt x="2067" y="1140"/>
                    </a:lnTo>
                    <a:lnTo>
                      <a:pt x="2067" y="1145"/>
                    </a:lnTo>
                    <a:lnTo>
                      <a:pt x="2067" y="1151"/>
                    </a:lnTo>
                    <a:lnTo>
                      <a:pt x="2065" y="1153"/>
                    </a:lnTo>
                    <a:lnTo>
                      <a:pt x="2059" y="1161"/>
                    </a:lnTo>
                    <a:lnTo>
                      <a:pt x="2054" y="1170"/>
                    </a:lnTo>
                    <a:lnTo>
                      <a:pt x="2051" y="1178"/>
                    </a:lnTo>
                    <a:lnTo>
                      <a:pt x="2048" y="1183"/>
                    </a:lnTo>
                    <a:lnTo>
                      <a:pt x="2045" y="1192"/>
                    </a:lnTo>
                    <a:lnTo>
                      <a:pt x="2045" y="1202"/>
                    </a:lnTo>
                    <a:lnTo>
                      <a:pt x="2048" y="1208"/>
                    </a:lnTo>
                    <a:lnTo>
                      <a:pt x="2054" y="1216"/>
                    </a:lnTo>
                    <a:lnTo>
                      <a:pt x="2056" y="1219"/>
                    </a:lnTo>
                    <a:lnTo>
                      <a:pt x="2062" y="1224"/>
                    </a:lnTo>
                    <a:lnTo>
                      <a:pt x="2065" y="1230"/>
                    </a:lnTo>
                    <a:lnTo>
                      <a:pt x="2065" y="1233"/>
                    </a:lnTo>
                    <a:lnTo>
                      <a:pt x="2067" y="1238"/>
                    </a:lnTo>
                    <a:lnTo>
                      <a:pt x="2067" y="1241"/>
                    </a:lnTo>
                    <a:lnTo>
                      <a:pt x="2059" y="1254"/>
                    </a:lnTo>
                    <a:lnTo>
                      <a:pt x="2051" y="1268"/>
                    </a:lnTo>
                    <a:lnTo>
                      <a:pt x="2045" y="1276"/>
                    </a:lnTo>
                    <a:lnTo>
                      <a:pt x="2045" y="1284"/>
                    </a:lnTo>
                    <a:lnTo>
                      <a:pt x="2043" y="1287"/>
                    </a:lnTo>
                    <a:lnTo>
                      <a:pt x="2045" y="1293"/>
                    </a:lnTo>
                    <a:lnTo>
                      <a:pt x="2045" y="1295"/>
                    </a:lnTo>
                    <a:lnTo>
                      <a:pt x="2048" y="1301"/>
                    </a:lnTo>
                    <a:lnTo>
                      <a:pt x="2054" y="1312"/>
                    </a:lnTo>
                    <a:lnTo>
                      <a:pt x="2065" y="1325"/>
                    </a:lnTo>
                    <a:lnTo>
                      <a:pt x="2065" y="1334"/>
                    </a:lnTo>
                    <a:lnTo>
                      <a:pt x="2065" y="1342"/>
                    </a:lnTo>
                    <a:lnTo>
                      <a:pt x="2062" y="1345"/>
                    </a:lnTo>
                    <a:lnTo>
                      <a:pt x="2059" y="1350"/>
                    </a:lnTo>
                    <a:lnTo>
                      <a:pt x="2054" y="1358"/>
                    </a:lnTo>
                    <a:lnTo>
                      <a:pt x="2045" y="1369"/>
                    </a:lnTo>
                    <a:lnTo>
                      <a:pt x="2043" y="1372"/>
                    </a:lnTo>
                    <a:lnTo>
                      <a:pt x="2040" y="1377"/>
                    </a:lnTo>
                    <a:lnTo>
                      <a:pt x="2037" y="1383"/>
                    </a:lnTo>
                    <a:lnTo>
                      <a:pt x="2037" y="1388"/>
                    </a:lnTo>
                    <a:lnTo>
                      <a:pt x="2037" y="1394"/>
                    </a:lnTo>
                    <a:lnTo>
                      <a:pt x="2037" y="1399"/>
                    </a:lnTo>
                    <a:lnTo>
                      <a:pt x="2043" y="1407"/>
                    </a:lnTo>
                    <a:lnTo>
                      <a:pt x="2045" y="1416"/>
                    </a:lnTo>
                    <a:lnTo>
                      <a:pt x="2056" y="1418"/>
                    </a:lnTo>
                    <a:lnTo>
                      <a:pt x="2070" y="1418"/>
                    </a:lnTo>
                    <a:lnTo>
                      <a:pt x="2084" y="1421"/>
                    </a:lnTo>
                    <a:lnTo>
                      <a:pt x="2095" y="1418"/>
                    </a:lnTo>
                    <a:lnTo>
                      <a:pt x="2100" y="1418"/>
                    </a:lnTo>
                    <a:lnTo>
                      <a:pt x="2106" y="1416"/>
                    </a:lnTo>
                    <a:lnTo>
                      <a:pt x="2108" y="1413"/>
                    </a:lnTo>
                    <a:lnTo>
                      <a:pt x="2114" y="1410"/>
                    </a:lnTo>
                    <a:lnTo>
                      <a:pt x="2116" y="1405"/>
                    </a:lnTo>
                    <a:lnTo>
                      <a:pt x="2119" y="1399"/>
                    </a:lnTo>
                    <a:lnTo>
                      <a:pt x="2119" y="1394"/>
                    </a:lnTo>
                    <a:lnTo>
                      <a:pt x="2119" y="1386"/>
                    </a:lnTo>
                    <a:lnTo>
                      <a:pt x="2116" y="1383"/>
                    </a:lnTo>
                    <a:lnTo>
                      <a:pt x="2114" y="1377"/>
                    </a:lnTo>
                    <a:lnTo>
                      <a:pt x="2111" y="1375"/>
                    </a:lnTo>
                    <a:lnTo>
                      <a:pt x="2108" y="1369"/>
                    </a:lnTo>
                    <a:lnTo>
                      <a:pt x="2108" y="1369"/>
                    </a:lnTo>
                    <a:lnTo>
                      <a:pt x="2108" y="1366"/>
                    </a:lnTo>
                    <a:lnTo>
                      <a:pt x="2108" y="1364"/>
                    </a:lnTo>
                    <a:lnTo>
                      <a:pt x="2108" y="1364"/>
                    </a:lnTo>
                    <a:lnTo>
                      <a:pt x="2106" y="1364"/>
                    </a:lnTo>
                    <a:lnTo>
                      <a:pt x="2106" y="1364"/>
                    </a:lnTo>
                    <a:lnTo>
                      <a:pt x="2106" y="1364"/>
                    </a:lnTo>
                    <a:lnTo>
                      <a:pt x="2103" y="1364"/>
                    </a:lnTo>
                    <a:lnTo>
                      <a:pt x="2103" y="1364"/>
                    </a:lnTo>
                    <a:lnTo>
                      <a:pt x="2097" y="1347"/>
                    </a:lnTo>
                    <a:lnTo>
                      <a:pt x="2095" y="1339"/>
                    </a:lnTo>
                    <a:lnTo>
                      <a:pt x="2095" y="1334"/>
                    </a:lnTo>
                    <a:lnTo>
                      <a:pt x="2097" y="1325"/>
                    </a:lnTo>
                    <a:lnTo>
                      <a:pt x="2100" y="1323"/>
                    </a:lnTo>
                    <a:lnTo>
                      <a:pt x="2106" y="1314"/>
                    </a:lnTo>
                    <a:lnTo>
                      <a:pt x="2111" y="1306"/>
                    </a:lnTo>
                    <a:lnTo>
                      <a:pt x="2116" y="1293"/>
                    </a:lnTo>
                    <a:lnTo>
                      <a:pt x="2116" y="1287"/>
                    </a:lnTo>
                    <a:lnTo>
                      <a:pt x="2114" y="1282"/>
                    </a:lnTo>
                    <a:lnTo>
                      <a:pt x="2114" y="1276"/>
                    </a:lnTo>
                    <a:lnTo>
                      <a:pt x="2111" y="1271"/>
                    </a:lnTo>
                    <a:lnTo>
                      <a:pt x="2106" y="1265"/>
                    </a:lnTo>
                    <a:lnTo>
                      <a:pt x="2100" y="1257"/>
                    </a:lnTo>
                    <a:lnTo>
                      <a:pt x="2097" y="1249"/>
                    </a:lnTo>
                    <a:lnTo>
                      <a:pt x="2095" y="1243"/>
                    </a:lnTo>
                    <a:lnTo>
                      <a:pt x="2095" y="1238"/>
                    </a:lnTo>
                    <a:lnTo>
                      <a:pt x="2095" y="1233"/>
                    </a:lnTo>
                    <a:lnTo>
                      <a:pt x="2097" y="1230"/>
                    </a:lnTo>
                    <a:lnTo>
                      <a:pt x="2097" y="1222"/>
                    </a:lnTo>
                    <a:lnTo>
                      <a:pt x="2106" y="1219"/>
                    </a:lnTo>
                    <a:lnTo>
                      <a:pt x="2108" y="1213"/>
                    </a:lnTo>
                    <a:lnTo>
                      <a:pt x="2114" y="1211"/>
                    </a:lnTo>
                    <a:lnTo>
                      <a:pt x="2114" y="1205"/>
                    </a:lnTo>
                    <a:lnTo>
                      <a:pt x="2116" y="1200"/>
                    </a:lnTo>
                    <a:lnTo>
                      <a:pt x="2116" y="1197"/>
                    </a:lnTo>
                    <a:lnTo>
                      <a:pt x="2116" y="1192"/>
                    </a:lnTo>
                    <a:lnTo>
                      <a:pt x="2114" y="1186"/>
                    </a:lnTo>
                    <a:lnTo>
                      <a:pt x="2111" y="1178"/>
                    </a:lnTo>
                    <a:lnTo>
                      <a:pt x="2106" y="1167"/>
                    </a:lnTo>
                    <a:lnTo>
                      <a:pt x="2100" y="1159"/>
                    </a:lnTo>
                    <a:lnTo>
                      <a:pt x="2095" y="1151"/>
                    </a:lnTo>
                    <a:lnTo>
                      <a:pt x="2095" y="1142"/>
                    </a:lnTo>
                    <a:lnTo>
                      <a:pt x="2097" y="1137"/>
                    </a:lnTo>
                    <a:lnTo>
                      <a:pt x="2100" y="1129"/>
                    </a:lnTo>
                    <a:lnTo>
                      <a:pt x="2106" y="1123"/>
                    </a:lnTo>
                    <a:lnTo>
                      <a:pt x="2108" y="1118"/>
                    </a:lnTo>
                    <a:lnTo>
                      <a:pt x="2111" y="1112"/>
                    </a:lnTo>
                    <a:lnTo>
                      <a:pt x="2116" y="1104"/>
                    </a:lnTo>
                    <a:lnTo>
                      <a:pt x="2119" y="1099"/>
                    </a:lnTo>
                    <a:lnTo>
                      <a:pt x="2122" y="1099"/>
                    </a:lnTo>
                    <a:lnTo>
                      <a:pt x="2122" y="1099"/>
                    </a:lnTo>
                    <a:lnTo>
                      <a:pt x="2125" y="1101"/>
                    </a:lnTo>
                    <a:lnTo>
                      <a:pt x="2125" y="1101"/>
                    </a:lnTo>
                    <a:lnTo>
                      <a:pt x="2127" y="1101"/>
                    </a:lnTo>
                    <a:lnTo>
                      <a:pt x="2127" y="1101"/>
                    </a:lnTo>
                    <a:lnTo>
                      <a:pt x="2130" y="1101"/>
                    </a:lnTo>
                    <a:lnTo>
                      <a:pt x="2130" y="1101"/>
                    </a:lnTo>
                    <a:lnTo>
                      <a:pt x="2130" y="1110"/>
                    </a:lnTo>
                    <a:lnTo>
                      <a:pt x="2127" y="1118"/>
                    </a:lnTo>
                    <a:lnTo>
                      <a:pt x="2125" y="1123"/>
                    </a:lnTo>
                    <a:lnTo>
                      <a:pt x="2122" y="1126"/>
                    </a:lnTo>
                    <a:lnTo>
                      <a:pt x="2119" y="1134"/>
                    </a:lnTo>
                    <a:lnTo>
                      <a:pt x="2116" y="1140"/>
                    </a:lnTo>
                    <a:lnTo>
                      <a:pt x="2116" y="1142"/>
                    </a:lnTo>
                    <a:lnTo>
                      <a:pt x="2116" y="1145"/>
                    </a:lnTo>
                    <a:lnTo>
                      <a:pt x="2116" y="1148"/>
                    </a:lnTo>
                    <a:lnTo>
                      <a:pt x="2116" y="1153"/>
                    </a:lnTo>
                    <a:lnTo>
                      <a:pt x="2125" y="1167"/>
                    </a:lnTo>
                    <a:lnTo>
                      <a:pt x="2136" y="1186"/>
                    </a:lnTo>
                    <a:lnTo>
                      <a:pt x="2136" y="1189"/>
                    </a:lnTo>
                    <a:lnTo>
                      <a:pt x="2136" y="1194"/>
                    </a:lnTo>
                    <a:lnTo>
                      <a:pt x="2133" y="1197"/>
                    </a:lnTo>
                    <a:lnTo>
                      <a:pt x="2130" y="1202"/>
                    </a:lnTo>
                    <a:lnTo>
                      <a:pt x="2127" y="1208"/>
                    </a:lnTo>
                    <a:lnTo>
                      <a:pt x="2122" y="1216"/>
                    </a:lnTo>
                    <a:lnTo>
                      <a:pt x="2119" y="1224"/>
                    </a:lnTo>
                    <a:lnTo>
                      <a:pt x="2114" y="1233"/>
                    </a:lnTo>
                    <a:lnTo>
                      <a:pt x="2114" y="1235"/>
                    </a:lnTo>
                    <a:lnTo>
                      <a:pt x="2114" y="1241"/>
                    </a:lnTo>
                    <a:lnTo>
                      <a:pt x="2111" y="1246"/>
                    </a:lnTo>
                    <a:lnTo>
                      <a:pt x="2114" y="1252"/>
                    </a:lnTo>
                    <a:lnTo>
                      <a:pt x="2114" y="1252"/>
                    </a:lnTo>
                    <a:lnTo>
                      <a:pt x="2114" y="1252"/>
                    </a:lnTo>
                    <a:lnTo>
                      <a:pt x="2116" y="1252"/>
                    </a:lnTo>
                    <a:lnTo>
                      <a:pt x="2116" y="1252"/>
                    </a:lnTo>
                    <a:lnTo>
                      <a:pt x="2116" y="1252"/>
                    </a:lnTo>
                    <a:lnTo>
                      <a:pt x="2125" y="1265"/>
                    </a:lnTo>
                    <a:lnTo>
                      <a:pt x="2127" y="1274"/>
                    </a:lnTo>
                    <a:lnTo>
                      <a:pt x="2130" y="1282"/>
                    </a:lnTo>
                    <a:lnTo>
                      <a:pt x="2130" y="1290"/>
                    </a:lnTo>
                    <a:lnTo>
                      <a:pt x="2130" y="1295"/>
                    </a:lnTo>
                    <a:lnTo>
                      <a:pt x="2127" y="1304"/>
                    </a:lnTo>
                    <a:lnTo>
                      <a:pt x="2122" y="1314"/>
                    </a:lnTo>
                    <a:lnTo>
                      <a:pt x="2114" y="1325"/>
                    </a:lnTo>
                    <a:lnTo>
                      <a:pt x="2114" y="1339"/>
                    </a:lnTo>
                    <a:lnTo>
                      <a:pt x="2116" y="1347"/>
                    </a:lnTo>
                    <a:lnTo>
                      <a:pt x="2116" y="1355"/>
                    </a:lnTo>
                    <a:lnTo>
                      <a:pt x="2122" y="1364"/>
                    </a:lnTo>
                    <a:lnTo>
                      <a:pt x="2125" y="1369"/>
                    </a:lnTo>
                    <a:lnTo>
                      <a:pt x="2130" y="1372"/>
                    </a:lnTo>
                    <a:lnTo>
                      <a:pt x="2136" y="1375"/>
                    </a:lnTo>
                    <a:lnTo>
                      <a:pt x="2141" y="1377"/>
                    </a:lnTo>
                    <a:lnTo>
                      <a:pt x="2157" y="1380"/>
                    </a:lnTo>
                    <a:lnTo>
                      <a:pt x="2174" y="1380"/>
                    </a:lnTo>
                    <a:lnTo>
                      <a:pt x="2190" y="1380"/>
                    </a:lnTo>
                    <a:lnTo>
                      <a:pt x="2212" y="1380"/>
                    </a:lnTo>
                    <a:lnTo>
                      <a:pt x="2217" y="1377"/>
                    </a:lnTo>
                    <a:lnTo>
                      <a:pt x="2223" y="1372"/>
                    </a:lnTo>
                    <a:lnTo>
                      <a:pt x="2228" y="1366"/>
                    </a:lnTo>
                    <a:lnTo>
                      <a:pt x="2231" y="1358"/>
                    </a:lnTo>
                    <a:lnTo>
                      <a:pt x="2234" y="1353"/>
                    </a:lnTo>
                    <a:lnTo>
                      <a:pt x="2239" y="1345"/>
                    </a:lnTo>
                    <a:lnTo>
                      <a:pt x="2239" y="1339"/>
                    </a:lnTo>
                    <a:lnTo>
                      <a:pt x="2242" y="1331"/>
                    </a:lnTo>
                    <a:lnTo>
                      <a:pt x="2234" y="1323"/>
                    </a:lnTo>
                    <a:lnTo>
                      <a:pt x="2228" y="1312"/>
                    </a:lnTo>
                    <a:lnTo>
                      <a:pt x="2226" y="1304"/>
                    </a:lnTo>
                    <a:lnTo>
                      <a:pt x="2223" y="1298"/>
                    </a:lnTo>
                    <a:lnTo>
                      <a:pt x="2220" y="1293"/>
                    </a:lnTo>
                    <a:lnTo>
                      <a:pt x="2220" y="1290"/>
                    </a:lnTo>
                    <a:lnTo>
                      <a:pt x="2223" y="1284"/>
                    </a:lnTo>
                    <a:lnTo>
                      <a:pt x="2223" y="1282"/>
                    </a:lnTo>
                    <a:lnTo>
                      <a:pt x="2228" y="1274"/>
                    </a:lnTo>
                    <a:lnTo>
                      <a:pt x="2234" y="1263"/>
                    </a:lnTo>
                    <a:lnTo>
                      <a:pt x="2237" y="1257"/>
                    </a:lnTo>
                    <a:lnTo>
                      <a:pt x="2239" y="1252"/>
                    </a:lnTo>
                    <a:lnTo>
                      <a:pt x="2239" y="1243"/>
                    </a:lnTo>
                    <a:lnTo>
                      <a:pt x="2239" y="1233"/>
                    </a:lnTo>
                    <a:lnTo>
                      <a:pt x="2231" y="1219"/>
                    </a:lnTo>
                    <a:lnTo>
                      <a:pt x="2223" y="1208"/>
                    </a:lnTo>
                    <a:lnTo>
                      <a:pt x="2223" y="1202"/>
                    </a:lnTo>
                    <a:lnTo>
                      <a:pt x="2220" y="1200"/>
                    </a:lnTo>
                    <a:lnTo>
                      <a:pt x="2220" y="1197"/>
                    </a:lnTo>
                    <a:lnTo>
                      <a:pt x="2220" y="1192"/>
                    </a:lnTo>
                    <a:lnTo>
                      <a:pt x="2223" y="1186"/>
                    </a:lnTo>
                    <a:lnTo>
                      <a:pt x="2228" y="1175"/>
                    </a:lnTo>
                    <a:lnTo>
                      <a:pt x="2234" y="1167"/>
                    </a:lnTo>
                    <a:lnTo>
                      <a:pt x="2242" y="1153"/>
                    </a:lnTo>
                    <a:lnTo>
                      <a:pt x="2242" y="1148"/>
                    </a:lnTo>
                    <a:lnTo>
                      <a:pt x="2242" y="1142"/>
                    </a:lnTo>
                    <a:lnTo>
                      <a:pt x="2242" y="1140"/>
                    </a:lnTo>
                    <a:lnTo>
                      <a:pt x="2242" y="1137"/>
                    </a:lnTo>
                    <a:lnTo>
                      <a:pt x="2239" y="1134"/>
                    </a:lnTo>
                    <a:lnTo>
                      <a:pt x="2239" y="1129"/>
                    </a:lnTo>
                    <a:lnTo>
                      <a:pt x="2237" y="1126"/>
                    </a:lnTo>
                    <a:lnTo>
                      <a:pt x="2234" y="1123"/>
                    </a:lnTo>
                    <a:lnTo>
                      <a:pt x="2234" y="1123"/>
                    </a:lnTo>
                    <a:lnTo>
                      <a:pt x="2231" y="1123"/>
                    </a:lnTo>
                    <a:lnTo>
                      <a:pt x="2231" y="1123"/>
                    </a:lnTo>
                    <a:lnTo>
                      <a:pt x="2231" y="1123"/>
                    </a:lnTo>
                    <a:lnTo>
                      <a:pt x="2228" y="1123"/>
                    </a:lnTo>
                    <a:lnTo>
                      <a:pt x="2228" y="1120"/>
                    </a:lnTo>
                    <a:lnTo>
                      <a:pt x="2228" y="1118"/>
                    </a:lnTo>
                    <a:lnTo>
                      <a:pt x="2226" y="1115"/>
                    </a:lnTo>
                    <a:lnTo>
                      <a:pt x="2226" y="1112"/>
                    </a:lnTo>
                    <a:lnTo>
                      <a:pt x="2223" y="1110"/>
                    </a:lnTo>
                    <a:lnTo>
                      <a:pt x="2223" y="1107"/>
                    </a:lnTo>
                    <a:lnTo>
                      <a:pt x="2223" y="1104"/>
                    </a:lnTo>
                    <a:lnTo>
                      <a:pt x="2220" y="1101"/>
                    </a:lnTo>
                    <a:lnTo>
                      <a:pt x="2223" y="1101"/>
                    </a:lnTo>
                    <a:lnTo>
                      <a:pt x="2226" y="1101"/>
                    </a:lnTo>
                    <a:lnTo>
                      <a:pt x="2228" y="1101"/>
                    </a:lnTo>
                    <a:lnTo>
                      <a:pt x="2228" y="1101"/>
                    </a:lnTo>
                    <a:lnTo>
                      <a:pt x="2231" y="1101"/>
                    </a:lnTo>
                    <a:lnTo>
                      <a:pt x="2234" y="1099"/>
                    </a:lnTo>
                    <a:lnTo>
                      <a:pt x="2234" y="1099"/>
                    </a:lnTo>
                    <a:lnTo>
                      <a:pt x="2237" y="1099"/>
                    </a:lnTo>
                    <a:lnTo>
                      <a:pt x="2239" y="1104"/>
                    </a:lnTo>
                    <a:lnTo>
                      <a:pt x="2242" y="1112"/>
                    </a:lnTo>
                    <a:lnTo>
                      <a:pt x="2248" y="1118"/>
                    </a:lnTo>
                    <a:lnTo>
                      <a:pt x="2250" y="1126"/>
                    </a:lnTo>
                    <a:lnTo>
                      <a:pt x="2253" y="1134"/>
                    </a:lnTo>
                    <a:lnTo>
                      <a:pt x="2256" y="1140"/>
                    </a:lnTo>
                    <a:lnTo>
                      <a:pt x="2258" y="1148"/>
                    </a:lnTo>
                    <a:lnTo>
                      <a:pt x="2258" y="1156"/>
                    </a:lnTo>
                    <a:lnTo>
                      <a:pt x="2253" y="1161"/>
                    </a:lnTo>
                    <a:lnTo>
                      <a:pt x="2250" y="1167"/>
                    </a:lnTo>
                    <a:lnTo>
                      <a:pt x="2245" y="1170"/>
                    </a:lnTo>
                    <a:lnTo>
                      <a:pt x="2245" y="1178"/>
                    </a:lnTo>
                    <a:lnTo>
                      <a:pt x="2242" y="1183"/>
                    </a:lnTo>
                    <a:lnTo>
                      <a:pt x="2242" y="1189"/>
                    </a:lnTo>
                    <a:lnTo>
                      <a:pt x="2239" y="1197"/>
                    </a:lnTo>
                    <a:lnTo>
                      <a:pt x="2239" y="1202"/>
                    </a:lnTo>
                    <a:lnTo>
                      <a:pt x="2242" y="1208"/>
                    </a:lnTo>
                    <a:lnTo>
                      <a:pt x="2245" y="1213"/>
                    </a:lnTo>
                    <a:lnTo>
                      <a:pt x="2245" y="1222"/>
                    </a:lnTo>
                    <a:lnTo>
                      <a:pt x="2248" y="1227"/>
                    </a:lnTo>
                    <a:lnTo>
                      <a:pt x="2248" y="1238"/>
                    </a:lnTo>
                    <a:lnTo>
                      <a:pt x="2245" y="1252"/>
                    </a:lnTo>
                    <a:lnTo>
                      <a:pt x="2242" y="1265"/>
                    </a:lnTo>
                    <a:lnTo>
                      <a:pt x="2242" y="1279"/>
                    </a:lnTo>
                    <a:lnTo>
                      <a:pt x="2239" y="1293"/>
                    </a:lnTo>
                    <a:lnTo>
                      <a:pt x="2239" y="1304"/>
                    </a:lnTo>
                    <a:lnTo>
                      <a:pt x="2245" y="1312"/>
                    </a:lnTo>
                    <a:lnTo>
                      <a:pt x="2248" y="1314"/>
                    </a:lnTo>
                    <a:lnTo>
                      <a:pt x="2250" y="1320"/>
                    </a:lnTo>
                    <a:lnTo>
                      <a:pt x="2253" y="1325"/>
                    </a:lnTo>
                    <a:lnTo>
                      <a:pt x="2253" y="1331"/>
                    </a:lnTo>
                    <a:lnTo>
                      <a:pt x="2253" y="1336"/>
                    </a:lnTo>
                    <a:lnTo>
                      <a:pt x="2253" y="1342"/>
                    </a:lnTo>
                    <a:lnTo>
                      <a:pt x="2250" y="1347"/>
                    </a:lnTo>
                    <a:lnTo>
                      <a:pt x="2248" y="1358"/>
                    </a:lnTo>
                    <a:lnTo>
                      <a:pt x="2242" y="1366"/>
                    </a:lnTo>
                    <a:lnTo>
                      <a:pt x="2237" y="1377"/>
                    </a:lnTo>
                    <a:lnTo>
                      <a:pt x="2231" y="1388"/>
                    </a:lnTo>
                    <a:lnTo>
                      <a:pt x="2231" y="1394"/>
                    </a:lnTo>
                    <a:lnTo>
                      <a:pt x="2231" y="1399"/>
                    </a:lnTo>
                    <a:lnTo>
                      <a:pt x="2231" y="1402"/>
                    </a:lnTo>
                    <a:lnTo>
                      <a:pt x="2234" y="1405"/>
                    </a:lnTo>
                    <a:lnTo>
                      <a:pt x="2237" y="1407"/>
                    </a:lnTo>
                    <a:lnTo>
                      <a:pt x="2242" y="1413"/>
                    </a:lnTo>
                    <a:lnTo>
                      <a:pt x="2248" y="1416"/>
                    </a:lnTo>
                    <a:lnTo>
                      <a:pt x="2253" y="1418"/>
                    </a:lnTo>
                    <a:lnTo>
                      <a:pt x="2258" y="1424"/>
                    </a:lnTo>
                    <a:lnTo>
                      <a:pt x="2261" y="1432"/>
                    </a:lnTo>
                    <a:lnTo>
                      <a:pt x="2264" y="1432"/>
                    </a:lnTo>
                    <a:lnTo>
                      <a:pt x="2267" y="1432"/>
                    </a:lnTo>
                    <a:lnTo>
                      <a:pt x="2269" y="1432"/>
                    </a:lnTo>
                    <a:lnTo>
                      <a:pt x="2269" y="1432"/>
                    </a:lnTo>
                    <a:lnTo>
                      <a:pt x="2272" y="1432"/>
                    </a:lnTo>
                    <a:lnTo>
                      <a:pt x="2272" y="1432"/>
                    </a:lnTo>
                    <a:lnTo>
                      <a:pt x="2275" y="1432"/>
                    </a:lnTo>
                    <a:lnTo>
                      <a:pt x="2275" y="1432"/>
                    </a:lnTo>
                    <a:lnTo>
                      <a:pt x="2278" y="1432"/>
                    </a:lnTo>
                    <a:lnTo>
                      <a:pt x="2278" y="1429"/>
                    </a:lnTo>
                    <a:lnTo>
                      <a:pt x="2278" y="1429"/>
                    </a:lnTo>
                    <a:lnTo>
                      <a:pt x="2278" y="1427"/>
                    </a:lnTo>
                    <a:lnTo>
                      <a:pt x="2278" y="1427"/>
                    </a:lnTo>
                    <a:lnTo>
                      <a:pt x="2278" y="1424"/>
                    </a:lnTo>
                    <a:lnTo>
                      <a:pt x="2278" y="1424"/>
                    </a:lnTo>
                    <a:lnTo>
                      <a:pt x="2280" y="1421"/>
                    </a:lnTo>
                    <a:lnTo>
                      <a:pt x="2280" y="1421"/>
                    </a:lnTo>
                    <a:lnTo>
                      <a:pt x="2280" y="1421"/>
                    </a:lnTo>
                    <a:lnTo>
                      <a:pt x="2283" y="1421"/>
                    </a:lnTo>
                    <a:lnTo>
                      <a:pt x="2283" y="1421"/>
                    </a:lnTo>
                    <a:lnTo>
                      <a:pt x="2283" y="1421"/>
                    </a:lnTo>
                    <a:lnTo>
                      <a:pt x="2283" y="1421"/>
                    </a:lnTo>
                    <a:lnTo>
                      <a:pt x="2283" y="1424"/>
                    </a:lnTo>
                    <a:lnTo>
                      <a:pt x="2283" y="1427"/>
                    </a:lnTo>
                    <a:lnTo>
                      <a:pt x="2283" y="1427"/>
                    </a:lnTo>
                    <a:lnTo>
                      <a:pt x="2283" y="1427"/>
                    </a:lnTo>
                    <a:lnTo>
                      <a:pt x="2283" y="1429"/>
                    </a:lnTo>
                    <a:lnTo>
                      <a:pt x="2283" y="1429"/>
                    </a:lnTo>
                    <a:lnTo>
                      <a:pt x="2283" y="1432"/>
                    </a:lnTo>
                    <a:lnTo>
                      <a:pt x="2286" y="1432"/>
                    </a:lnTo>
                    <a:lnTo>
                      <a:pt x="2291" y="1429"/>
                    </a:lnTo>
                    <a:lnTo>
                      <a:pt x="2294" y="1429"/>
                    </a:lnTo>
                    <a:lnTo>
                      <a:pt x="2299" y="1429"/>
                    </a:lnTo>
                    <a:lnTo>
                      <a:pt x="2302" y="1429"/>
                    </a:lnTo>
                    <a:lnTo>
                      <a:pt x="2305" y="1429"/>
                    </a:lnTo>
                    <a:lnTo>
                      <a:pt x="2310" y="1429"/>
                    </a:lnTo>
                    <a:lnTo>
                      <a:pt x="2313" y="1429"/>
                    </a:lnTo>
                    <a:lnTo>
                      <a:pt x="2319" y="1418"/>
                    </a:lnTo>
                    <a:lnTo>
                      <a:pt x="2321" y="1413"/>
                    </a:lnTo>
                    <a:lnTo>
                      <a:pt x="2324" y="1407"/>
                    </a:lnTo>
                    <a:lnTo>
                      <a:pt x="2324" y="1399"/>
                    </a:lnTo>
                    <a:lnTo>
                      <a:pt x="2324" y="1394"/>
                    </a:lnTo>
                    <a:lnTo>
                      <a:pt x="2324" y="1391"/>
                    </a:lnTo>
                    <a:lnTo>
                      <a:pt x="2321" y="1386"/>
                    </a:lnTo>
                    <a:lnTo>
                      <a:pt x="2319" y="1380"/>
                    </a:lnTo>
                    <a:lnTo>
                      <a:pt x="2313" y="1372"/>
                    </a:lnTo>
                    <a:lnTo>
                      <a:pt x="2308" y="1361"/>
                    </a:lnTo>
                    <a:lnTo>
                      <a:pt x="2305" y="1355"/>
                    </a:lnTo>
                    <a:lnTo>
                      <a:pt x="2305" y="1350"/>
                    </a:lnTo>
                    <a:lnTo>
                      <a:pt x="2302" y="1342"/>
                    </a:lnTo>
                    <a:lnTo>
                      <a:pt x="2302" y="1334"/>
                    </a:lnTo>
                    <a:lnTo>
                      <a:pt x="2310" y="1328"/>
                    </a:lnTo>
                    <a:lnTo>
                      <a:pt x="2313" y="1323"/>
                    </a:lnTo>
                    <a:lnTo>
                      <a:pt x="2319" y="1314"/>
                    </a:lnTo>
                    <a:lnTo>
                      <a:pt x="2321" y="1306"/>
                    </a:lnTo>
                    <a:lnTo>
                      <a:pt x="2324" y="1301"/>
                    </a:lnTo>
                    <a:lnTo>
                      <a:pt x="2324" y="1293"/>
                    </a:lnTo>
                    <a:lnTo>
                      <a:pt x="2324" y="1284"/>
                    </a:lnTo>
                    <a:lnTo>
                      <a:pt x="2321" y="1279"/>
                    </a:lnTo>
                    <a:lnTo>
                      <a:pt x="2321" y="1279"/>
                    </a:lnTo>
                    <a:lnTo>
                      <a:pt x="2319" y="1279"/>
                    </a:lnTo>
                    <a:lnTo>
                      <a:pt x="2319" y="1279"/>
                    </a:lnTo>
                    <a:lnTo>
                      <a:pt x="2316" y="1279"/>
                    </a:lnTo>
                    <a:lnTo>
                      <a:pt x="2316" y="1279"/>
                    </a:lnTo>
                    <a:lnTo>
                      <a:pt x="2310" y="1268"/>
                    </a:lnTo>
                    <a:lnTo>
                      <a:pt x="2308" y="1257"/>
                    </a:lnTo>
                    <a:lnTo>
                      <a:pt x="2305" y="1252"/>
                    </a:lnTo>
                    <a:lnTo>
                      <a:pt x="2305" y="1243"/>
                    </a:lnTo>
                    <a:lnTo>
                      <a:pt x="2305" y="1238"/>
                    </a:lnTo>
                    <a:lnTo>
                      <a:pt x="2305" y="1235"/>
                    </a:lnTo>
                    <a:lnTo>
                      <a:pt x="2308" y="1230"/>
                    </a:lnTo>
                    <a:lnTo>
                      <a:pt x="2310" y="1227"/>
                    </a:lnTo>
                    <a:lnTo>
                      <a:pt x="2313" y="1222"/>
                    </a:lnTo>
                    <a:lnTo>
                      <a:pt x="2319" y="1211"/>
                    </a:lnTo>
                    <a:lnTo>
                      <a:pt x="2321" y="1208"/>
                    </a:lnTo>
                    <a:lnTo>
                      <a:pt x="2324" y="1200"/>
                    </a:lnTo>
                    <a:lnTo>
                      <a:pt x="2324" y="1194"/>
                    </a:lnTo>
                    <a:lnTo>
                      <a:pt x="2324" y="1186"/>
                    </a:lnTo>
                    <a:lnTo>
                      <a:pt x="2313" y="1170"/>
                    </a:lnTo>
                    <a:lnTo>
                      <a:pt x="2308" y="1156"/>
                    </a:lnTo>
                    <a:lnTo>
                      <a:pt x="2305" y="1153"/>
                    </a:lnTo>
                    <a:lnTo>
                      <a:pt x="2302" y="1148"/>
                    </a:lnTo>
                    <a:lnTo>
                      <a:pt x="2302" y="1142"/>
                    </a:lnTo>
                    <a:lnTo>
                      <a:pt x="2302" y="1140"/>
                    </a:lnTo>
                    <a:lnTo>
                      <a:pt x="2305" y="1137"/>
                    </a:lnTo>
                    <a:lnTo>
                      <a:pt x="2305" y="1131"/>
                    </a:lnTo>
                    <a:lnTo>
                      <a:pt x="2308" y="1129"/>
                    </a:lnTo>
                    <a:lnTo>
                      <a:pt x="2313" y="1123"/>
                    </a:lnTo>
                    <a:lnTo>
                      <a:pt x="2321" y="1112"/>
                    </a:lnTo>
                    <a:lnTo>
                      <a:pt x="2332" y="1093"/>
                    </a:lnTo>
                    <a:lnTo>
                      <a:pt x="2332" y="1096"/>
                    </a:lnTo>
                    <a:lnTo>
                      <a:pt x="2332" y="1096"/>
                    </a:lnTo>
                    <a:lnTo>
                      <a:pt x="2335" y="1096"/>
                    </a:lnTo>
                    <a:lnTo>
                      <a:pt x="2335" y="1096"/>
                    </a:lnTo>
                    <a:lnTo>
                      <a:pt x="2335" y="1096"/>
                    </a:lnTo>
                    <a:lnTo>
                      <a:pt x="2338" y="1096"/>
                    </a:lnTo>
                    <a:lnTo>
                      <a:pt x="2338" y="1096"/>
                    </a:lnTo>
                    <a:lnTo>
                      <a:pt x="2338" y="1096"/>
                    </a:lnTo>
                    <a:lnTo>
                      <a:pt x="2338" y="1104"/>
                    </a:lnTo>
                    <a:lnTo>
                      <a:pt x="2338" y="1112"/>
                    </a:lnTo>
                    <a:lnTo>
                      <a:pt x="2335" y="1118"/>
                    </a:lnTo>
                    <a:lnTo>
                      <a:pt x="2332" y="1123"/>
                    </a:lnTo>
                    <a:lnTo>
                      <a:pt x="2327" y="1129"/>
                    </a:lnTo>
                    <a:lnTo>
                      <a:pt x="2324" y="1134"/>
                    </a:lnTo>
                    <a:lnTo>
                      <a:pt x="2324" y="1142"/>
                    </a:lnTo>
                    <a:lnTo>
                      <a:pt x="2324" y="1151"/>
                    </a:lnTo>
                    <a:lnTo>
                      <a:pt x="2329" y="1161"/>
                    </a:lnTo>
                    <a:lnTo>
                      <a:pt x="2335" y="1170"/>
                    </a:lnTo>
                    <a:lnTo>
                      <a:pt x="2338" y="1178"/>
                    </a:lnTo>
                    <a:lnTo>
                      <a:pt x="2340" y="1181"/>
                    </a:lnTo>
                    <a:lnTo>
                      <a:pt x="2343" y="1186"/>
                    </a:lnTo>
                    <a:lnTo>
                      <a:pt x="2343" y="1189"/>
                    </a:lnTo>
                    <a:lnTo>
                      <a:pt x="2343" y="1192"/>
                    </a:lnTo>
                    <a:lnTo>
                      <a:pt x="2346" y="1194"/>
                    </a:lnTo>
                    <a:lnTo>
                      <a:pt x="2338" y="1208"/>
                    </a:lnTo>
                    <a:lnTo>
                      <a:pt x="2332" y="1216"/>
                    </a:lnTo>
                    <a:lnTo>
                      <a:pt x="2327" y="1224"/>
                    </a:lnTo>
                    <a:lnTo>
                      <a:pt x="2324" y="1233"/>
                    </a:lnTo>
                    <a:lnTo>
                      <a:pt x="2324" y="1238"/>
                    </a:lnTo>
                    <a:lnTo>
                      <a:pt x="2324" y="1241"/>
                    </a:lnTo>
                    <a:lnTo>
                      <a:pt x="2321" y="1243"/>
                    </a:lnTo>
                    <a:lnTo>
                      <a:pt x="2324" y="1249"/>
                    </a:lnTo>
                    <a:lnTo>
                      <a:pt x="2327" y="1260"/>
                    </a:lnTo>
                    <a:lnTo>
                      <a:pt x="2332" y="1274"/>
                    </a:lnTo>
                    <a:lnTo>
                      <a:pt x="2332" y="1274"/>
                    </a:lnTo>
                    <a:lnTo>
                      <a:pt x="2332" y="1274"/>
                    </a:lnTo>
                    <a:lnTo>
                      <a:pt x="2335" y="1274"/>
                    </a:lnTo>
                    <a:lnTo>
                      <a:pt x="2335" y="1274"/>
                    </a:lnTo>
                    <a:lnTo>
                      <a:pt x="2335" y="1274"/>
                    </a:lnTo>
                    <a:lnTo>
                      <a:pt x="2338" y="1284"/>
                    </a:lnTo>
                    <a:lnTo>
                      <a:pt x="2338" y="1293"/>
                    </a:lnTo>
                    <a:lnTo>
                      <a:pt x="2338" y="1301"/>
                    </a:lnTo>
                    <a:lnTo>
                      <a:pt x="2335" y="1306"/>
                    </a:lnTo>
                    <a:lnTo>
                      <a:pt x="2332" y="1314"/>
                    </a:lnTo>
                    <a:lnTo>
                      <a:pt x="2329" y="1320"/>
                    </a:lnTo>
                    <a:lnTo>
                      <a:pt x="2324" y="1328"/>
                    </a:lnTo>
                    <a:lnTo>
                      <a:pt x="2321" y="1336"/>
                    </a:lnTo>
                    <a:lnTo>
                      <a:pt x="2321" y="1345"/>
                    </a:lnTo>
                    <a:lnTo>
                      <a:pt x="2321" y="1350"/>
                    </a:lnTo>
                    <a:lnTo>
                      <a:pt x="2324" y="1358"/>
                    </a:lnTo>
                    <a:lnTo>
                      <a:pt x="2327" y="1366"/>
                    </a:lnTo>
                    <a:lnTo>
                      <a:pt x="2332" y="1372"/>
                    </a:lnTo>
                    <a:lnTo>
                      <a:pt x="2335" y="1377"/>
                    </a:lnTo>
                    <a:lnTo>
                      <a:pt x="2343" y="1386"/>
                    </a:lnTo>
                    <a:lnTo>
                      <a:pt x="2349" y="1388"/>
                    </a:lnTo>
                    <a:lnTo>
                      <a:pt x="2357" y="1388"/>
                    </a:lnTo>
                    <a:lnTo>
                      <a:pt x="2365" y="1386"/>
                    </a:lnTo>
                    <a:lnTo>
                      <a:pt x="2376" y="1386"/>
                    </a:lnTo>
                    <a:lnTo>
                      <a:pt x="2384" y="1386"/>
                    </a:lnTo>
                    <a:lnTo>
                      <a:pt x="2395" y="1388"/>
                    </a:lnTo>
                    <a:lnTo>
                      <a:pt x="2403" y="1388"/>
                    </a:lnTo>
                    <a:lnTo>
                      <a:pt x="2414" y="1388"/>
                    </a:lnTo>
                    <a:lnTo>
                      <a:pt x="2422" y="1388"/>
                    </a:lnTo>
                    <a:lnTo>
                      <a:pt x="2428" y="1377"/>
                    </a:lnTo>
                    <a:lnTo>
                      <a:pt x="2436" y="1372"/>
                    </a:lnTo>
                    <a:lnTo>
                      <a:pt x="2439" y="1364"/>
                    </a:lnTo>
                    <a:lnTo>
                      <a:pt x="2441" y="1358"/>
                    </a:lnTo>
                    <a:lnTo>
                      <a:pt x="2444" y="1353"/>
                    </a:lnTo>
                    <a:lnTo>
                      <a:pt x="2444" y="1345"/>
                    </a:lnTo>
                    <a:lnTo>
                      <a:pt x="2444" y="1336"/>
                    </a:lnTo>
                    <a:lnTo>
                      <a:pt x="2444" y="1325"/>
                    </a:lnTo>
                    <a:lnTo>
                      <a:pt x="2439" y="1320"/>
                    </a:lnTo>
                    <a:lnTo>
                      <a:pt x="2433" y="1314"/>
                    </a:lnTo>
                    <a:lnTo>
                      <a:pt x="2430" y="1306"/>
                    </a:lnTo>
                    <a:lnTo>
                      <a:pt x="2428" y="1301"/>
                    </a:lnTo>
                    <a:lnTo>
                      <a:pt x="2428" y="1295"/>
                    </a:lnTo>
                    <a:lnTo>
                      <a:pt x="2428" y="1290"/>
                    </a:lnTo>
                    <a:lnTo>
                      <a:pt x="2428" y="1284"/>
                    </a:lnTo>
                    <a:lnTo>
                      <a:pt x="2430" y="1282"/>
                    </a:lnTo>
                    <a:lnTo>
                      <a:pt x="2436" y="1271"/>
                    </a:lnTo>
                    <a:lnTo>
                      <a:pt x="2441" y="1260"/>
                    </a:lnTo>
                    <a:lnTo>
                      <a:pt x="2444" y="1254"/>
                    </a:lnTo>
                    <a:lnTo>
                      <a:pt x="2447" y="1246"/>
                    </a:lnTo>
                    <a:lnTo>
                      <a:pt x="2447" y="1241"/>
                    </a:lnTo>
                    <a:lnTo>
                      <a:pt x="2450" y="1233"/>
                    </a:lnTo>
                    <a:lnTo>
                      <a:pt x="2441" y="1222"/>
                    </a:lnTo>
                    <a:lnTo>
                      <a:pt x="2436" y="1216"/>
                    </a:lnTo>
                    <a:lnTo>
                      <a:pt x="2430" y="1208"/>
                    </a:lnTo>
                    <a:lnTo>
                      <a:pt x="2428" y="1200"/>
                    </a:lnTo>
                    <a:lnTo>
                      <a:pt x="2428" y="1197"/>
                    </a:lnTo>
                    <a:lnTo>
                      <a:pt x="2428" y="1192"/>
                    </a:lnTo>
                    <a:lnTo>
                      <a:pt x="2428" y="1189"/>
                    </a:lnTo>
                    <a:lnTo>
                      <a:pt x="2430" y="1183"/>
                    </a:lnTo>
                    <a:lnTo>
                      <a:pt x="2436" y="1175"/>
                    </a:lnTo>
                    <a:lnTo>
                      <a:pt x="2444" y="1167"/>
                    </a:lnTo>
                    <a:lnTo>
                      <a:pt x="2444" y="1161"/>
                    </a:lnTo>
                    <a:lnTo>
                      <a:pt x="2447" y="1156"/>
                    </a:lnTo>
                    <a:lnTo>
                      <a:pt x="2450" y="1148"/>
                    </a:lnTo>
                    <a:lnTo>
                      <a:pt x="2450" y="1137"/>
                    </a:lnTo>
                    <a:lnTo>
                      <a:pt x="2447" y="1131"/>
                    </a:lnTo>
                    <a:lnTo>
                      <a:pt x="2444" y="1126"/>
                    </a:lnTo>
                    <a:lnTo>
                      <a:pt x="2439" y="1123"/>
                    </a:lnTo>
                    <a:lnTo>
                      <a:pt x="2439" y="1118"/>
                    </a:lnTo>
                    <a:lnTo>
                      <a:pt x="2436" y="1112"/>
                    </a:lnTo>
                    <a:lnTo>
                      <a:pt x="2436" y="1107"/>
                    </a:lnTo>
                    <a:lnTo>
                      <a:pt x="2433" y="1104"/>
                    </a:lnTo>
                    <a:lnTo>
                      <a:pt x="2430" y="1099"/>
                    </a:lnTo>
                    <a:lnTo>
                      <a:pt x="2433" y="1099"/>
                    </a:lnTo>
                    <a:lnTo>
                      <a:pt x="2436" y="1099"/>
                    </a:lnTo>
                    <a:lnTo>
                      <a:pt x="2436" y="1096"/>
                    </a:lnTo>
                    <a:lnTo>
                      <a:pt x="2439" y="1096"/>
                    </a:lnTo>
                    <a:lnTo>
                      <a:pt x="2439" y="1096"/>
                    </a:lnTo>
                    <a:lnTo>
                      <a:pt x="2439" y="1096"/>
                    </a:lnTo>
                    <a:lnTo>
                      <a:pt x="2441" y="1096"/>
                    </a:lnTo>
                    <a:lnTo>
                      <a:pt x="2444" y="1096"/>
                    </a:lnTo>
                    <a:lnTo>
                      <a:pt x="2452" y="1110"/>
                    </a:lnTo>
                    <a:lnTo>
                      <a:pt x="2458" y="1118"/>
                    </a:lnTo>
                    <a:lnTo>
                      <a:pt x="2463" y="1129"/>
                    </a:lnTo>
                    <a:lnTo>
                      <a:pt x="2466" y="1134"/>
                    </a:lnTo>
                    <a:lnTo>
                      <a:pt x="2469" y="1140"/>
                    </a:lnTo>
                    <a:lnTo>
                      <a:pt x="2469" y="1145"/>
                    </a:lnTo>
                    <a:lnTo>
                      <a:pt x="2466" y="1151"/>
                    </a:lnTo>
                    <a:lnTo>
                      <a:pt x="2466" y="1153"/>
                    </a:lnTo>
                    <a:lnTo>
                      <a:pt x="2461" y="1161"/>
                    </a:lnTo>
                    <a:lnTo>
                      <a:pt x="2455" y="1170"/>
                    </a:lnTo>
                    <a:lnTo>
                      <a:pt x="2450" y="1178"/>
                    </a:lnTo>
                    <a:lnTo>
                      <a:pt x="2450" y="1186"/>
                    </a:lnTo>
                    <a:lnTo>
                      <a:pt x="2447" y="1194"/>
                    </a:lnTo>
                    <a:lnTo>
                      <a:pt x="2447" y="1205"/>
                    </a:lnTo>
                    <a:lnTo>
                      <a:pt x="2455" y="1219"/>
                    </a:lnTo>
                    <a:lnTo>
                      <a:pt x="2461" y="1230"/>
                    </a:lnTo>
                    <a:lnTo>
                      <a:pt x="2463" y="1233"/>
                    </a:lnTo>
                    <a:lnTo>
                      <a:pt x="2466" y="1238"/>
                    </a:lnTo>
                    <a:lnTo>
                      <a:pt x="2466" y="1241"/>
                    </a:lnTo>
                    <a:lnTo>
                      <a:pt x="2466" y="1243"/>
                    </a:lnTo>
                    <a:lnTo>
                      <a:pt x="2463" y="1252"/>
                    </a:lnTo>
                    <a:lnTo>
                      <a:pt x="2461" y="1260"/>
                    </a:lnTo>
                    <a:lnTo>
                      <a:pt x="2452" y="1274"/>
                    </a:lnTo>
                    <a:lnTo>
                      <a:pt x="2444" y="1287"/>
                    </a:lnTo>
                    <a:lnTo>
                      <a:pt x="2444" y="1295"/>
                    </a:lnTo>
                    <a:lnTo>
                      <a:pt x="2447" y="1304"/>
                    </a:lnTo>
                    <a:lnTo>
                      <a:pt x="2450" y="1309"/>
                    </a:lnTo>
                    <a:lnTo>
                      <a:pt x="2455" y="1317"/>
                    </a:lnTo>
                    <a:lnTo>
                      <a:pt x="2458" y="1323"/>
                    </a:lnTo>
                    <a:lnTo>
                      <a:pt x="2461" y="1331"/>
                    </a:lnTo>
                    <a:lnTo>
                      <a:pt x="2463" y="1339"/>
                    </a:lnTo>
                    <a:lnTo>
                      <a:pt x="2466" y="1347"/>
                    </a:lnTo>
                    <a:lnTo>
                      <a:pt x="2461" y="1355"/>
                    </a:lnTo>
                    <a:lnTo>
                      <a:pt x="2452" y="1366"/>
                    </a:lnTo>
                    <a:lnTo>
                      <a:pt x="2447" y="1377"/>
                    </a:lnTo>
                    <a:lnTo>
                      <a:pt x="2439" y="1388"/>
                    </a:lnTo>
                    <a:lnTo>
                      <a:pt x="2439" y="1396"/>
                    </a:lnTo>
                    <a:lnTo>
                      <a:pt x="2436" y="1399"/>
                    </a:lnTo>
                    <a:lnTo>
                      <a:pt x="2436" y="1407"/>
                    </a:lnTo>
                    <a:lnTo>
                      <a:pt x="2439" y="1410"/>
                    </a:lnTo>
                    <a:lnTo>
                      <a:pt x="2441" y="1416"/>
                    </a:lnTo>
                    <a:lnTo>
                      <a:pt x="2444" y="1421"/>
                    </a:lnTo>
                    <a:lnTo>
                      <a:pt x="2450" y="1424"/>
                    </a:lnTo>
                    <a:lnTo>
                      <a:pt x="2458" y="1429"/>
                    </a:lnTo>
                    <a:lnTo>
                      <a:pt x="2477" y="1427"/>
                    </a:lnTo>
                    <a:lnTo>
                      <a:pt x="2493" y="1427"/>
                    </a:lnTo>
                    <a:lnTo>
                      <a:pt x="2499" y="1427"/>
                    </a:lnTo>
                    <a:lnTo>
                      <a:pt x="2504" y="1424"/>
                    </a:lnTo>
                    <a:lnTo>
                      <a:pt x="2510" y="1421"/>
                    </a:lnTo>
                    <a:lnTo>
                      <a:pt x="2512" y="1418"/>
                    </a:lnTo>
                    <a:lnTo>
                      <a:pt x="2515" y="1416"/>
                    </a:lnTo>
                    <a:lnTo>
                      <a:pt x="2518" y="1410"/>
                    </a:lnTo>
                    <a:lnTo>
                      <a:pt x="2518" y="1407"/>
                    </a:lnTo>
                    <a:lnTo>
                      <a:pt x="2518" y="1399"/>
                    </a:lnTo>
                    <a:lnTo>
                      <a:pt x="2515" y="1394"/>
                    </a:lnTo>
                    <a:lnTo>
                      <a:pt x="2512" y="1388"/>
                    </a:lnTo>
                    <a:lnTo>
                      <a:pt x="2510" y="1377"/>
                    </a:lnTo>
                    <a:lnTo>
                      <a:pt x="2507" y="1369"/>
                    </a:lnTo>
                    <a:lnTo>
                      <a:pt x="2504" y="1369"/>
                    </a:lnTo>
                    <a:lnTo>
                      <a:pt x="2504" y="1369"/>
                    </a:lnTo>
                    <a:lnTo>
                      <a:pt x="2501" y="1369"/>
                    </a:lnTo>
                    <a:lnTo>
                      <a:pt x="2501" y="1369"/>
                    </a:lnTo>
                    <a:lnTo>
                      <a:pt x="2501" y="1369"/>
                    </a:lnTo>
                    <a:lnTo>
                      <a:pt x="2496" y="1358"/>
                    </a:lnTo>
                    <a:lnTo>
                      <a:pt x="2493" y="1347"/>
                    </a:lnTo>
                    <a:lnTo>
                      <a:pt x="2493" y="1342"/>
                    </a:lnTo>
                    <a:lnTo>
                      <a:pt x="2493" y="1334"/>
                    </a:lnTo>
                    <a:lnTo>
                      <a:pt x="2496" y="1328"/>
                    </a:lnTo>
                    <a:lnTo>
                      <a:pt x="2501" y="1323"/>
                    </a:lnTo>
                    <a:lnTo>
                      <a:pt x="2507" y="1312"/>
                    </a:lnTo>
                    <a:lnTo>
                      <a:pt x="2512" y="1301"/>
                    </a:lnTo>
                    <a:lnTo>
                      <a:pt x="2512" y="1290"/>
                    </a:lnTo>
                    <a:lnTo>
                      <a:pt x="2510" y="1282"/>
                    </a:lnTo>
                    <a:lnTo>
                      <a:pt x="2507" y="1274"/>
                    </a:lnTo>
                    <a:lnTo>
                      <a:pt x="2501" y="1268"/>
                    </a:lnTo>
                    <a:lnTo>
                      <a:pt x="2499" y="1260"/>
                    </a:lnTo>
                    <a:lnTo>
                      <a:pt x="2496" y="1254"/>
                    </a:lnTo>
                    <a:lnTo>
                      <a:pt x="2493" y="1246"/>
                    </a:lnTo>
                    <a:lnTo>
                      <a:pt x="2491" y="1238"/>
                    </a:lnTo>
                    <a:lnTo>
                      <a:pt x="2501" y="1222"/>
                    </a:lnTo>
                    <a:lnTo>
                      <a:pt x="2510" y="1211"/>
                    </a:lnTo>
                    <a:lnTo>
                      <a:pt x="2510" y="1205"/>
                    </a:lnTo>
                    <a:lnTo>
                      <a:pt x="2512" y="1200"/>
                    </a:lnTo>
                    <a:lnTo>
                      <a:pt x="2512" y="1197"/>
                    </a:lnTo>
                    <a:lnTo>
                      <a:pt x="2512" y="1192"/>
                    </a:lnTo>
                    <a:lnTo>
                      <a:pt x="2512" y="1189"/>
                    </a:lnTo>
                    <a:lnTo>
                      <a:pt x="2512" y="1186"/>
                    </a:lnTo>
                    <a:lnTo>
                      <a:pt x="2510" y="1181"/>
                    </a:lnTo>
                    <a:lnTo>
                      <a:pt x="2507" y="1175"/>
                    </a:lnTo>
                    <a:lnTo>
                      <a:pt x="2501" y="1164"/>
                    </a:lnTo>
                    <a:lnTo>
                      <a:pt x="2491" y="1151"/>
                    </a:lnTo>
                    <a:lnTo>
                      <a:pt x="2493" y="1142"/>
                    </a:lnTo>
                    <a:lnTo>
                      <a:pt x="2496" y="1137"/>
                    </a:lnTo>
                    <a:lnTo>
                      <a:pt x="2499" y="1129"/>
                    </a:lnTo>
                    <a:lnTo>
                      <a:pt x="2501" y="1120"/>
                    </a:lnTo>
                    <a:lnTo>
                      <a:pt x="2507" y="1115"/>
                    </a:lnTo>
                    <a:lnTo>
                      <a:pt x="2510" y="1107"/>
                    </a:lnTo>
                    <a:lnTo>
                      <a:pt x="2515" y="1101"/>
                    </a:lnTo>
                    <a:lnTo>
                      <a:pt x="2521" y="1096"/>
                    </a:lnTo>
                    <a:lnTo>
                      <a:pt x="2521" y="1096"/>
                    </a:lnTo>
                    <a:lnTo>
                      <a:pt x="2523" y="1096"/>
                    </a:lnTo>
                    <a:lnTo>
                      <a:pt x="2523" y="1096"/>
                    </a:lnTo>
                    <a:lnTo>
                      <a:pt x="2523" y="1096"/>
                    </a:lnTo>
                    <a:lnTo>
                      <a:pt x="2526" y="1096"/>
                    </a:lnTo>
                    <a:lnTo>
                      <a:pt x="2526" y="1099"/>
                    </a:lnTo>
                    <a:lnTo>
                      <a:pt x="2529" y="1099"/>
                    </a:lnTo>
                    <a:lnTo>
                      <a:pt x="2529" y="1099"/>
                    </a:lnTo>
                    <a:lnTo>
                      <a:pt x="2529" y="1104"/>
                    </a:lnTo>
                    <a:lnTo>
                      <a:pt x="2526" y="1112"/>
                    </a:lnTo>
                    <a:lnTo>
                      <a:pt x="2523" y="1118"/>
                    </a:lnTo>
                    <a:lnTo>
                      <a:pt x="2521" y="1123"/>
                    </a:lnTo>
                    <a:lnTo>
                      <a:pt x="2518" y="1129"/>
                    </a:lnTo>
                    <a:lnTo>
                      <a:pt x="2515" y="1137"/>
                    </a:lnTo>
                    <a:lnTo>
                      <a:pt x="2512" y="1142"/>
                    </a:lnTo>
                    <a:lnTo>
                      <a:pt x="2512" y="1151"/>
                    </a:lnTo>
                    <a:lnTo>
                      <a:pt x="2523" y="1170"/>
                    </a:lnTo>
                    <a:lnTo>
                      <a:pt x="2529" y="1181"/>
                    </a:lnTo>
                    <a:lnTo>
                      <a:pt x="2532" y="1186"/>
                    </a:lnTo>
                    <a:lnTo>
                      <a:pt x="2532" y="1189"/>
                    </a:lnTo>
                    <a:lnTo>
                      <a:pt x="2532" y="1192"/>
                    </a:lnTo>
                    <a:lnTo>
                      <a:pt x="2532" y="1194"/>
                    </a:lnTo>
                    <a:lnTo>
                      <a:pt x="2529" y="1200"/>
                    </a:lnTo>
                    <a:lnTo>
                      <a:pt x="2523" y="1208"/>
                    </a:lnTo>
                    <a:lnTo>
                      <a:pt x="2518" y="1222"/>
                    </a:lnTo>
                    <a:lnTo>
                      <a:pt x="2510" y="1241"/>
                    </a:lnTo>
                    <a:lnTo>
                      <a:pt x="2510" y="1249"/>
                    </a:lnTo>
                    <a:lnTo>
                      <a:pt x="2515" y="1254"/>
                    </a:lnTo>
                    <a:lnTo>
                      <a:pt x="2518" y="1263"/>
                    </a:lnTo>
                    <a:lnTo>
                      <a:pt x="2523" y="1271"/>
                    </a:lnTo>
                    <a:lnTo>
                      <a:pt x="2526" y="1279"/>
                    </a:lnTo>
                    <a:lnTo>
                      <a:pt x="2529" y="1287"/>
                    </a:lnTo>
                    <a:lnTo>
                      <a:pt x="2529" y="1295"/>
                    </a:lnTo>
                    <a:lnTo>
                      <a:pt x="2529" y="1304"/>
                    </a:lnTo>
                    <a:lnTo>
                      <a:pt x="2521" y="1317"/>
                    </a:lnTo>
                    <a:lnTo>
                      <a:pt x="2518" y="1328"/>
                    </a:lnTo>
                    <a:lnTo>
                      <a:pt x="2512" y="1336"/>
                    </a:lnTo>
                    <a:lnTo>
                      <a:pt x="2512" y="1345"/>
                    </a:lnTo>
                    <a:lnTo>
                      <a:pt x="2512" y="1350"/>
                    </a:lnTo>
                    <a:lnTo>
                      <a:pt x="2512" y="1353"/>
                    </a:lnTo>
                    <a:lnTo>
                      <a:pt x="2512" y="1358"/>
                    </a:lnTo>
                    <a:lnTo>
                      <a:pt x="2515" y="1364"/>
                    </a:lnTo>
                    <a:lnTo>
                      <a:pt x="2521" y="1375"/>
                    </a:lnTo>
                    <a:lnTo>
                      <a:pt x="2532" y="1386"/>
                    </a:lnTo>
                    <a:lnTo>
                      <a:pt x="2551" y="1388"/>
                    </a:lnTo>
                    <a:lnTo>
                      <a:pt x="2570" y="1391"/>
                    </a:lnTo>
                    <a:lnTo>
                      <a:pt x="2586" y="1391"/>
                    </a:lnTo>
                    <a:lnTo>
                      <a:pt x="2600" y="1391"/>
                    </a:lnTo>
                    <a:lnTo>
                      <a:pt x="2605" y="1388"/>
                    </a:lnTo>
                    <a:lnTo>
                      <a:pt x="2611" y="1386"/>
                    </a:lnTo>
                    <a:lnTo>
                      <a:pt x="2616" y="1383"/>
                    </a:lnTo>
                    <a:lnTo>
                      <a:pt x="2622" y="1377"/>
                    </a:lnTo>
                    <a:lnTo>
                      <a:pt x="2627" y="1372"/>
                    </a:lnTo>
                    <a:lnTo>
                      <a:pt x="2630" y="1364"/>
                    </a:lnTo>
                    <a:lnTo>
                      <a:pt x="2635" y="1355"/>
                    </a:lnTo>
                    <a:lnTo>
                      <a:pt x="2638" y="1345"/>
                    </a:lnTo>
                    <a:lnTo>
                      <a:pt x="2635" y="1336"/>
                    </a:lnTo>
                    <a:lnTo>
                      <a:pt x="2633" y="1331"/>
                    </a:lnTo>
                    <a:lnTo>
                      <a:pt x="2630" y="1323"/>
                    </a:lnTo>
                    <a:lnTo>
                      <a:pt x="2624" y="1317"/>
                    </a:lnTo>
                    <a:lnTo>
                      <a:pt x="2622" y="1312"/>
                    </a:lnTo>
                    <a:lnTo>
                      <a:pt x="2619" y="1306"/>
                    </a:lnTo>
                    <a:lnTo>
                      <a:pt x="2616" y="1298"/>
                    </a:lnTo>
                    <a:lnTo>
                      <a:pt x="2616" y="1290"/>
                    </a:lnTo>
                    <a:lnTo>
                      <a:pt x="2624" y="1274"/>
                    </a:lnTo>
                    <a:lnTo>
                      <a:pt x="2633" y="1263"/>
                    </a:lnTo>
                    <a:lnTo>
                      <a:pt x="2635" y="1252"/>
                    </a:lnTo>
                    <a:lnTo>
                      <a:pt x="2638" y="1243"/>
                    </a:lnTo>
                    <a:lnTo>
                      <a:pt x="2638" y="1241"/>
                    </a:lnTo>
                    <a:lnTo>
                      <a:pt x="2635" y="1238"/>
                    </a:lnTo>
                    <a:lnTo>
                      <a:pt x="2635" y="1233"/>
                    </a:lnTo>
                    <a:lnTo>
                      <a:pt x="2633" y="1227"/>
                    </a:lnTo>
                    <a:lnTo>
                      <a:pt x="2627" y="1216"/>
                    </a:lnTo>
                    <a:lnTo>
                      <a:pt x="2616" y="1202"/>
                    </a:lnTo>
                    <a:lnTo>
                      <a:pt x="2616" y="1192"/>
                    </a:lnTo>
                    <a:lnTo>
                      <a:pt x="2619" y="1186"/>
                    </a:lnTo>
                    <a:lnTo>
                      <a:pt x="2624" y="1178"/>
                    </a:lnTo>
                    <a:lnTo>
                      <a:pt x="2627" y="1170"/>
                    </a:lnTo>
                    <a:lnTo>
                      <a:pt x="2633" y="1164"/>
                    </a:lnTo>
                    <a:lnTo>
                      <a:pt x="2635" y="1156"/>
                    </a:lnTo>
                    <a:lnTo>
                      <a:pt x="2638" y="1148"/>
                    </a:lnTo>
                    <a:lnTo>
                      <a:pt x="2638" y="1137"/>
                    </a:lnTo>
                    <a:lnTo>
                      <a:pt x="2635" y="1131"/>
                    </a:lnTo>
                    <a:lnTo>
                      <a:pt x="2633" y="1126"/>
                    </a:lnTo>
                    <a:lnTo>
                      <a:pt x="2630" y="1123"/>
                    </a:lnTo>
                    <a:lnTo>
                      <a:pt x="2627" y="1118"/>
                    </a:lnTo>
                    <a:lnTo>
                      <a:pt x="2624" y="1112"/>
                    </a:lnTo>
                    <a:lnTo>
                      <a:pt x="2622" y="1107"/>
                    </a:lnTo>
                    <a:lnTo>
                      <a:pt x="2622" y="1104"/>
                    </a:lnTo>
                    <a:lnTo>
                      <a:pt x="2619" y="1099"/>
                    </a:lnTo>
                    <a:lnTo>
                      <a:pt x="2622" y="1099"/>
                    </a:lnTo>
                    <a:lnTo>
                      <a:pt x="2622" y="1099"/>
                    </a:lnTo>
                    <a:lnTo>
                      <a:pt x="2624" y="1096"/>
                    </a:lnTo>
                    <a:lnTo>
                      <a:pt x="2627" y="1096"/>
                    </a:lnTo>
                    <a:lnTo>
                      <a:pt x="2627" y="1096"/>
                    </a:lnTo>
                    <a:lnTo>
                      <a:pt x="2630" y="1096"/>
                    </a:lnTo>
                    <a:lnTo>
                      <a:pt x="2630" y="1096"/>
                    </a:lnTo>
                    <a:lnTo>
                      <a:pt x="2633" y="1096"/>
                    </a:lnTo>
                    <a:lnTo>
                      <a:pt x="2641" y="1112"/>
                    </a:lnTo>
                    <a:lnTo>
                      <a:pt x="2649" y="1126"/>
                    </a:lnTo>
                    <a:lnTo>
                      <a:pt x="2654" y="1134"/>
                    </a:lnTo>
                    <a:lnTo>
                      <a:pt x="2654" y="1142"/>
                    </a:lnTo>
                    <a:lnTo>
                      <a:pt x="2654" y="1145"/>
                    </a:lnTo>
                    <a:lnTo>
                      <a:pt x="2654" y="1151"/>
                    </a:lnTo>
                    <a:lnTo>
                      <a:pt x="2652" y="1153"/>
                    </a:lnTo>
                    <a:lnTo>
                      <a:pt x="2652" y="1159"/>
                    </a:lnTo>
                    <a:lnTo>
                      <a:pt x="2643" y="1170"/>
                    </a:lnTo>
                    <a:lnTo>
                      <a:pt x="2635" y="1189"/>
                    </a:lnTo>
                    <a:lnTo>
                      <a:pt x="2635" y="1197"/>
                    </a:lnTo>
                    <a:lnTo>
                      <a:pt x="2641" y="1205"/>
                    </a:lnTo>
                    <a:lnTo>
                      <a:pt x="2643" y="1211"/>
                    </a:lnTo>
                    <a:lnTo>
                      <a:pt x="2646" y="1219"/>
                    </a:lnTo>
                    <a:lnTo>
                      <a:pt x="2649" y="1227"/>
                    </a:lnTo>
                    <a:lnTo>
                      <a:pt x="2652" y="1233"/>
                    </a:lnTo>
                    <a:lnTo>
                      <a:pt x="2654" y="1241"/>
                    </a:lnTo>
                    <a:lnTo>
                      <a:pt x="2654" y="1249"/>
                    </a:lnTo>
                    <a:lnTo>
                      <a:pt x="2646" y="1263"/>
                    </a:lnTo>
                    <a:lnTo>
                      <a:pt x="2641" y="1274"/>
                    </a:lnTo>
                    <a:lnTo>
                      <a:pt x="2635" y="1284"/>
                    </a:lnTo>
                    <a:lnTo>
                      <a:pt x="2635" y="1293"/>
                    </a:lnTo>
                    <a:lnTo>
                      <a:pt x="2635" y="1295"/>
                    </a:lnTo>
                    <a:lnTo>
                      <a:pt x="2635" y="1301"/>
                    </a:lnTo>
                    <a:lnTo>
                      <a:pt x="2635" y="1304"/>
                    </a:lnTo>
                    <a:lnTo>
                      <a:pt x="2638" y="1309"/>
                    </a:lnTo>
                    <a:lnTo>
                      <a:pt x="2643" y="1320"/>
                    </a:lnTo>
                    <a:lnTo>
                      <a:pt x="2654" y="1334"/>
                    </a:lnTo>
                    <a:lnTo>
                      <a:pt x="2654" y="1342"/>
                    </a:lnTo>
                    <a:lnTo>
                      <a:pt x="2652" y="1347"/>
                    </a:lnTo>
                    <a:lnTo>
                      <a:pt x="2649" y="1355"/>
                    </a:lnTo>
                    <a:lnTo>
                      <a:pt x="2646" y="1361"/>
                    </a:lnTo>
                    <a:lnTo>
                      <a:pt x="2638" y="1375"/>
                    </a:lnTo>
                    <a:lnTo>
                      <a:pt x="2630" y="1391"/>
                    </a:lnTo>
                    <a:lnTo>
                      <a:pt x="2630" y="1396"/>
                    </a:lnTo>
                    <a:lnTo>
                      <a:pt x="2627" y="1405"/>
                    </a:lnTo>
                    <a:lnTo>
                      <a:pt x="2627" y="1410"/>
                    </a:lnTo>
                    <a:lnTo>
                      <a:pt x="2627" y="1416"/>
                    </a:lnTo>
                    <a:lnTo>
                      <a:pt x="2630" y="1418"/>
                    </a:lnTo>
                    <a:lnTo>
                      <a:pt x="2633" y="1418"/>
                    </a:lnTo>
                    <a:lnTo>
                      <a:pt x="2635" y="1421"/>
                    </a:lnTo>
                    <a:lnTo>
                      <a:pt x="2638" y="1424"/>
                    </a:lnTo>
                    <a:lnTo>
                      <a:pt x="2646" y="1427"/>
                    </a:lnTo>
                    <a:lnTo>
                      <a:pt x="2657" y="1429"/>
                    </a:lnTo>
                    <a:lnTo>
                      <a:pt x="2657" y="1429"/>
                    </a:lnTo>
                    <a:lnTo>
                      <a:pt x="2657" y="1429"/>
                    </a:lnTo>
                    <a:lnTo>
                      <a:pt x="2657" y="1429"/>
                    </a:lnTo>
                    <a:lnTo>
                      <a:pt x="2657" y="1427"/>
                    </a:lnTo>
                    <a:lnTo>
                      <a:pt x="2657" y="1427"/>
                    </a:lnTo>
                    <a:lnTo>
                      <a:pt x="2660" y="1427"/>
                    </a:lnTo>
                    <a:lnTo>
                      <a:pt x="2660" y="1424"/>
                    </a:lnTo>
                    <a:lnTo>
                      <a:pt x="2668" y="1424"/>
                    </a:lnTo>
                    <a:lnTo>
                      <a:pt x="2676" y="1424"/>
                    </a:lnTo>
                    <a:lnTo>
                      <a:pt x="2684" y="1421"/>
                    </a:lnTo>
                    <a:lnTo>
                      <a:pt x="2690" y="1418"/>
                    </a:lnTo>
                    <a:lnTo>
                      <a:pt x="2693" y="1418"/>
                    </a:lnTo>
                    <a:lnTo>
                      <a:pt x="2695" y="1416"/>
                    </a:lnTo>
                    <a:lnTo>
                      <a:pt x="2698" y="1413"/>
                    </a:lnTo>
                    <a:lnTo>
                      <a:pt x="2701" y="1410"/>
                    </a:lnTo>
                    <a:lnTo>
                      <a:pt x="2704" y="1407"/>
                    </a:lnTo>
                    <a:lnTo>
                      <a:pt x="2704" y="1402"/>
                    </a:lnTo>
                    <a:lnTo>
                      <a:pt x="2706" y="1396"/>
                    </a:lnTo>
                    <a:lnTo>
                      <a:pt x="2706" y="1391"/>
                    </a:lnTo>
                    <a:lnTo>
                      <a:pt x="2701" y="1386"/>
                    </a:lnTo>
                    <a:lnTo>
                      <a:pt x="2698" y="1380"/>
                    </a:lnTo>
                    <a:lnTo>
                      <a:pt x="2695" y="1377"/>
                    </a:lnTo>
                    <a:lnTo>
                      <a:pt x="2693" y="1375"/>
                    </a:lnTo>
                    <a:lnTo>
                      <a:pt x="2693" y="1372"/>
                    </a:lnTo>
                    <a:lnTo>
                      <a:pt x="2690" y="1369"/>
                    </a:lnTo>
                    <a:lnTo>
                      <a:pt x="2690" y="1366"/>
                    </a:lnTo>
                    <a:lnTo>
                      <a:pt x="2690" y="1364"/>
                    </a:lnTo>
                    <a:lnTo>
                      <a:pt x="2687" y="1364"/>
                    </a:lnTo>
                    <a:lnTo>
                      <a:pt x="2687" y="1364"/>
                    </a:lnTo>
                    <a:lnTo>
                      <a:pt x="2687" y="1364"/>
                    </a:lnTo>
                    <a:lnTo>
                      <a:pt x="2684" y="1364"/>
                    </a:lnTo>
                    <a:lnTo>
                      <a:pt x="2684" y="1364"/>
                    </a:lnTo>
                    <a:lnTo>
                      <a:pt x="2679" y="1350"/>
                    </a:lnTo>
                    <a:lnTo>
                      <a:pt x="2676" y="1342"/>
                    </a:lnTo>
                    <a:lnTo>
                      <a:pt x="2676" y="1336"/>
                    </a:lnTo>
                    <a:lnTo>
                      <a:pt x="2676" y="1334"/>
                    </a:lnTo>
                    <a:lnTo>
                      <a:pt x="2679" y="1331"/>
                    </a:lnTo>
                    <a:lnTo>
                      <a:pt x="2682" y="1328"/>
                    </a:lnTo>
                    <a:lnTo>
                      <a:pt x="2684" y="1323"/>
                    </a:lnTo>
                    <a:lnTo>
                      <a:pt x="2687" y="1314"/>
                    </a:lnTo>
                    <a:lnTo>
                      <a:pt x="2695" y="1306"/>
                    </a:lnTo>
                    <a:lnTo>
                      <a:pt x="2701" y="1293"/>
                    </a:lnTo>
                    <a:lnTo>
                      <a:pt x="2698" y="1287"/>
                    </a:lnTo>
                    <a:lnTo>
                      <a:pt x="2698" y="1282"/>
                    </a:lnTo>
                    <a:lnTo>
                      <a:pt x="2695" y="1276"/>
                    </a:lnTo>
                    <a:lnTo>
                      <a:pt x="2693" y="1274"/>
                    </a:lnTo>
                    <a:lnTo>
                      <a:pt x="2687" y="1265"/>
                    </a:lnTo>
                    <a:lnTo>
                      <a:pt x="2684" y="1257"/>
                    </a:lnTo>
                    <a:lnTo>
                      <a:pt x="2679" y="1252"/>
                    </a:lnTo>
                    <a:lnTo>
                      <a:pt x="2676" y="1243"/>
                    </a:lnTo>
                    <a:lnTo>
                      <a:pt x="2676" y="1238"/>
                    </a:lnTo>
                    <a:lnTo>
                      <a:pt x="2676" y="1233"/>
                    </a:lnTo>
                    <a:lnTo>
                      <a:pt x="2679" y="1230"/>
                    </a:lnTo>
                    <a:lnTo>
                      <a:pt x="2682" y="1222"/>
                    </a:lnTo>
                    <a:lnTo>
                      <a:pt x="2687" y="1219"/>
                    </a:lnTo>
                    <a:lnTo>
                      <a:pt x="2693" y="1213"/>
                    </a:lnTo>
                    <a:lnTo>
                      <a:pt x="2695" y="1208"/>
                    </a:lnTo>
                    <a:lnTo>
                      <a:pt x="2698" y="1202"/>
                    </a:lnTo>
                    <a:lnTo>
                      <a:pt x="2701" y="1200"/>
                    </a:lnTo>
                    <a:lnTo>
                      <a:pt x="2701" y="1194"/>
                    </a:lnTo>
                    <a:lnTo>
                      <a:pt x="2701" y="1189"/>
                    </a:lnTo>
                    <a:lnTo>
                      <a:pt x="2698" y="1186"/>
                    </a:lnTo>
                    <a:lnTo>
                      <a:pt x="2695" y="1175"/>
                    </a:lnTo>
                    <a:lnTo>
                      <a:pt x="2690" y="1167"/>
                    </a:lnTo>
                    <a:lnTo>
                      <a:pt x="2682" y="1156"/>
                    </a:lnTo>
                    <a:lnTo>
                      <a:pt x="2676" y="1148"/>
                    </a:lnTo>
                    <a:lnTo>
                      <a:pt x="2676" y="1140"/>
                    </a:lnTo>
                    <a:lnTo>
                      <a:pt x="2679" y="1134"/>
                    </a:lnTo>
                    <a:lnTo>
                      <a:pt x="2682" y="1126"/>
                    </a:lnTo>
                    <a:lnTo>
                      <a:pt x="2687" y="1120"/>
                    </a:lnTo>
                    <a:lnTo>
                      <a:pt x="2690" y="1115"/>
                    </a:lnTo>
                    <a:lnTo>
                      <a:pt x="2695" y="1107"/>
                    </a:lnTo>
                    <a:lnTo>
                      <a:pt x="2698" y="1101"/>
                    </a:lnTo>
                    <a:lnTo>
                      <a:pt x="2704" y="1096"/>
                    </a:lnTo>
                    <a:lnTo>
                      <a:pt x="2704" y="1096"/>
                    </a:lnTo>
                    <a:lnTo>
                      <a:pt x="2706" y="1096"/>
                    </a:lnTo>
                    <a:lnTo>
                      <a:pt x="2706" y="1096"/>
                    </a:lnTo>
                    <a:lnTo>
                      <a:pt x="2709" y="1096"/>
                    </a:lnTo>
                    <a:lnTo>
                      <a:pt x="2709" y="1096"/>
                    </a:lnTo>
                    <a:lnTo>
                      <a:pt x="2712" y="1096"/>
                    </a:lnTo>
                    <a:lnTo>
                      <a:pt x="2714" y="1096"/>
                    </a:lnTo>
                    <a:lnTo>
                      <a:pt x="2714" y="1093"/>
                    </a:lnTo>
                    <a:lnTo>
                      <a:pt x="2714" y="1101"/>
                    </a:lnTo>
                    <a:lnTo>
                      <a:pt x="2712" y="1107"/>
                    </a:lnTo>
                    <a:lnTo>
                      <a:pt x="2709" y="1112"/>
                    </a:lnTo>
                    <a:lnTo>
                      <a:pt x="2706" y="1118"/>
                    </a:lnTo>
                    <a:lnTo>
                      <a:pt x="2704" y="1126"/>
                    </a:lnTo>
                    <a:lnTo>
                      <a:pt x="2701" y="1131"/>
                    </a:lnTo>
                    <a:lnTo>
                      <a:pt x="2698" y="1140"/>
                    </a:lnTo>
                    <a:lnTo>
                      <a:pt x="2698" y="1148"/>
                    </a:lnTo>
                    <a:lnTo>
                      <a:pt x="2709" y="1164"/>
                    </a:lnTo>
                    <a:lnTo>
                      <a:pt x="2714" y="1175"/>
                    </a:lnTo>
                    <a:lnTo>
                      <a:pt x="2717" y="1178"/>
                    </a:lnTo>
                    <a:lnTo>
                      <a:pt x="2717" y="1181"/>
                    </a:lnTo>
                    <a:lnTo>
                      <a:pt x="2720" y="1186"/>
                    </a:lnTo>
                    <a:lnTo>
                      <a:pt x="2720" y="1189"/>
                    </a:lnTo>
                    <a:lnTo>
                      <a:pt x="2720" y="1192"/>
                    </a:lnTo>
                    <a:lnTo>
                      <a:pt x="2717" y="1197"/>
                    </a:lnTo>
                    <a:lnTo>
                      <a:pt x="2717" y="1200"/>
                    </a:lnTo>
                    <a:lnTo>
                      <a:pt x="2714" y="1205"/>
                    </a:lnTo>
                    <a:lnTo>
                      <a:pt x="2706" y="1216"/>
                    </a:lnTo>
                    <a:lnTo>
                      <a:pt x="2695" y="1233"/>
                    </a:lnTo>
                    <a:lnTo>
                      <a:pt x="2695" y="1235"/>
                    </a:lnTo>
                    <a:lnTo>
                      <a:pt x="2695" y="1238"/>
                    </a:lnTo>
                    <a:lnTo>
                      <a:pt x="2695" y="1241"/>
                    </a:lnTo>
                    <a:lnTo>
                      <a:pt x="2695" y="1243"/>
                    </a:lnTo>
                    <a:lnTo>
                      <a:pt x="2695" y="1243"/>
                    </a:lnTo>
                    <a:lnTo>
                      <a:pt x="2695" y="1249"/>
                    </a:lnTo>
                    <a:lnTo>
                      <a:pt x="2698" y="1249"/>
                    </a:lnTo>
                    <a:lnTo>
                      <a:pt x="2698" y="1252"/>
                    </a:lnTo>
                    <a:lnTo>
                      <a:pt x="2698" y="1252"/>
                    </a:lnTo>
                    <a:lnTo>
                      <a:pt x="2698" y="1252"/>
                    </a:lnTo>
                    <a:lnTo>
                      <a:pt x="2701" y="1252"/>
                    </a:lnTo>
                    <a:lnTo>
                      <a:pt x="2701" y="1252"/>
                    </a:lnTo>
                    <a:lnTo>
                      <a:pt x="2704" y="1252"/>
                    </a:lnTo>
                    <a:lnTo>
                      <a:pt x="2709" y="1265"/>
                    </a:lnTo>
                    <a:lnTo>
                      <a:pt x="2714" y="1274"/>
                    </a:lnTo>
                    <a:lnTo>
                      <a:pt x="2717" y="1282"/>
                    </a:lnTo>
                    <a:lnTo>
                      <a:pt x="2717" y="1290"/>
                    </a:lnTo>
                    <a:lnTo>
                      <a:pt x="2714" y="1295"/>
                    </a:lnTo>
                    <a:lnTo>
                      <a:pt x="2712" y="1304"/>
                    </a:lnTo>
                    <a:lnTo>
                      <a:pt x="2706" y="1314"/>
                    </a:lnTo>
                    <a:lnTo>
                      <a:pt x="2698" y="1325"/>
                    </a:lnTo>
                    <a:lnTo>
                      <a:pt x="2695" y="1339"/>
                    </a:lnTo>
                    <a:lnTo>
                      <a:pt x="2698" y="1350"/>
                    </a:lnTo>
                    <a:lnTo>
                      <a:pt x="2698" y="1358"/>
                    </a:lnTo>
                    <a:lnTo>
                      <a:pt x="2704" y="1364"/>
                    </a:lnTo>
                    <a:lnTo>
                      <a:pt x="2706" y="1369"/>
                    </a:lnTo>
                    <a:lnTo>
                      <a:pt x="2714" y="1375"/>
                    </a:lnTo>
                    <a:lnTo>
                      <a:pt x="2720" y="1377"/>
                    </a:lnTo>
                    <a:lnTo>
                      <a:pt x="2728" y="1380"/>
                    </a:lnTo>
                    <a:lnTo>
                      <a:pt x="2745" y="1383"/>
                    </a:lnTo>
                    <a:lnTo>
                      <a:pt x="2764" y="1383"/>
                    </a:lnTo>
                    <a:lnTo>
                      <a:pt x="2780" y="1383"/>
                    </a:lnTo>
                    <a:lnTo>
                      <a:pt x="2799" y="1383"/>
                    </a:lnTo>
                    <a:lnTo>
                      <a:pt x="2805" y="1380"/>
                    </a:lnTo>
                    <a:lnTo>
                      <a:pt x="2810" y="1375"/>
                    </a:lnTo>
                    <a:lnTo>
                      <a:pt x="2816" y="1366"/>
                    </a:lnTo>
                    <a:lnTo>
                      <a:pt x="2821" y="1358"/>
                    </a:lnTo>
                    <a:lnTo>
                      <a:pt x="2826" y="1353"/>
                    </a:lnTo>
                    <a:lnTo>
                      <a:pt x="2826" y="1345"/>
                    </a:lnTo>
                    <a:lnTo>
                      <a:pt x="2829" y="1336"/>
                    </a:lnTo>
                    <a:lnTo>
                      <a:pt x="2829" y="1331"/>
                    </a:lnTo>
                    <a:lnTo>
                      <a:pt x="2821" y="1323"/>
                    </a:lnTo>
                    <a:lnTo>
                      <a:pt x="2816" y="1314"/>
                    </a:lnTo>
                    <a:lnTo>
                      <a:pt x="2813" y="1306"/>
                    </a:lnTo>
                    <a:lnTo>
                      <a:pt x="2810" y="1301"/>
                    </a:lnTo>
                    <a:lnTo>
                      <a:pt x="2807" y="1295"/>
                    </a:lnTo>
                    <a:lnTo>
                      <a:pt x="2807" y="1293"/>
                    </a:lnTo>
                    <a:lnTo>
                      <a:pt x="2807" y="1287"/>
                    </a:lnTo>
                    <a:lnTo>
                      <a:pt x="2810" y="1282"/>
                    </a:lnTo>
                    <a:lnTo>
                      <a:pt x="2816" y="1274"/>
                    </a:lnTo>
                    <a:lnTo>
                      <a:pt x="2821" y="1263"/>
                    </a:lnTo>
                    <a:lnTo>
                      <a:pt x="2824" y="1254"/>
                    </a:lnTo>
                    <a:lnTo>
                      <a:pt x="2826" y="1249"/>
                    </a:lnTo>
                    <a:lnTo>
                      <a:pt x="2829" y="1241"/>
                    </a:lnTo>
                    <a:lnTo>
                      <a:pt x="2829" y="1233"/>
                    </a:lnTo>
                    <a:lnTo>
                      <a:pt x="2824" y="1222"/>
                    </a:lnTo>
                    <a:lnTo>
                      <a:pt x="2818" y="1211"/>
                    </a:lnTo>
                    <a:lnTo>
                      <a:pt x="2813" y="1200"/>
                    </a:lnTo>
                    <a:lnTo>
                      <a:pt x="2810" y="1189"/>
                    </a:lnTo>
                    <a:lnTo>
                      <a:pt x="2807" y="1183"/>
                    </a:lnTo>
                    <a:lnTo>
                      <a:pt x="2810" y="1178"/>
                    </a:lnTo>
                    <a:lnTo>
                      <a:pt x="2810" y="1175"/>
                    </a:lnTo>
                    <a:lnTo>
                      <a:pt x="2813" y="1170"/>
                    </a:lnTo>
                    <a:lnTo>
                      <a:pt x="2816" y="1164"/>
                    </a:lnTo>
                    <a:lnTo>
                      <a:pt x="2821" y="1159"/>
                    </a:lnTo>
                    <a:lnTo>
                      <a:pt x="2826" y="1156"/>
                    </a:lnTo>
                    <a:lnTo>
                      <a:pt x="2832" y="1151"/>
                    </a:lnTo>
                    <a:lnTo>
                      <a:pt x="2832" y="1142"/>
                    </a:lnTo>
                    <a:lnTo>
                      <a:pt x="2829" y="1137"/>
                    </a:lnTo>
                    <a:lnTo>
                      <a:pt x="2826" y="1129"/>
                    </a:lnTo>
                    <a:lnTo>
                      <a:pt x="2824" y="1123"/>
                    </a:lnTo>
                    <a:lnTo>
                      <a:pt x="2821" y="1115"/>
                    </a:lnTo>
                    <a:lnTo>
                      <a:pt x="2818" y="1110"/>
                    </a:lnTo>
                    <a:lnTo>
                      <a:pt x="2813" y="1104"/>
                    </a:lnTo>
                    <a:lnTo>
                      <a:pt x="2810" y="1096"/>
                    </a:lnTo>
                    <a:lnTo>
                      <a:pt x="2813" y="1096"/>
                    </a:lnTo>
                    <a:lnTo>
                      <a:pt x="2813" y="1096"/>
                    </a:lnTo>
                    <a:lnTo>
                      <a:pt x="2816" y="1096"/>
                    </a:lnTo>
                    <a:lnTo>
                      <a:pt x="2818" y="1096"/>
                    </a:lnTo>
                    <a:lnTo>
                      <a:pt x="2818" y="1096"/>
                    </a:lnTo>
                    <a:lnTo>
                      <a:pt x="2821" y="1096"/>
                    </a:lnTo>
                    <a:lnTo>
                      <a:pt x="2821" y="1096"/>
                    </a:lnTo>
                    <a:lnTo>
                      <a:pt x="2824" y="1093"/>
                    </a:lnTo>
                    <a:lnTo>
                      <a:pt x="2826" y="1101"/>
                    </a:lnTo>
                    <a:lnTo>
                      <a:pt x="2832" y="1107"/>
                    </a:lnTo>
                    <a:lnTo>
                      <a:pt x="2835" y="1112"/>
                    </a:lnTo>
                    <a:lnTo>
                      <a:pt x="2840" y="1120"/>
                    </a:lnTo>
                    <a:lnTo>
                      <a:pt x="2843" y="1129"/>
                    </a:lnTo>
                    <a:lnTo>
                      <a:pt x="2846" y="1137"/>
                    </a:lnTo>
                    <a:lnTo>
                      <a:pt x="2848" y="1145"/>
                    </a:lnTo>
                    <a:lnTo>
                      <a:pt x="2848" y="1153"/>
                    </a:lnTo>
                    <a:lnTo>
                      <a:pt x="2840" y="1161"/>
                    </a:lnTo>
                    <a:lnTo>
                      <a:pt x="2835" y="1167"/>
                    </a:lnTo>
                    <a:lnTo>
                      <a:pt x="2832" y="1175"/>
                    </a:lnTo>
                    <a:lnTo>
                      <a:pt x="2829" y="1183"/>
                    </a:lnTo>
                    <a:lnTo>
                      <a:pt x="2829" y="1189"/>
                    </a:lnTo>
                    <a:lnTo>
                      <a:pt x="2829" y="1197"/>
                    </a:lnTo>
                    <a:lnTo>
                      <a:pt x="2832" y="1205"/>
                    </a:lnTo>
                    <a:lnTo>
                      <a:pt x="2837" y="1216"/>
                    </a:lnTo>
                    <a:lnTo>
                      <a:pt x="2837" y="1219"/>
                    </a:lnTo>
                    <a:lnTo>
                      <a:pt x="2837" y="1222"/>
                    </a:lnTo>
                    <a:lnTo>
                      <a:pt x="2835" y="1227"/>
                    </a:lnTo>
                    <a:lnTo>
                      <a:pt x="2835" y="1230"/>
                    </a:lnTo>
                    <a:lnTo>
                      <a:pt x="2835" y="1238"/>
                    </a:lnTo>
                    <a:lnTo>
                      <a:pt x="2835" y="1246"/>
                    </a:lnTo>
                    <a:lnTo>
                      <a:pt x="2832" y="1260"/>
                    </a:lnTo>
                    <a:lnTo>
                      <a:pt x="2832" y="1279"/>
                    </a:lnTo>
                    <a:lnTo>
                      <a:pt x="2829" y="1282"/>
                    </a:lnTo>
                    <a:lnTo>
                      <a:pt x="2829" y="1284"/>
                    </a:lnTo>
                    <a:lnTo>
                      <a:pt x="2826" y="1287"/>
                    </a:lnTo>
                    <a:lnTo>
                      <a:pt x="2826" y="1290"/>
                    </a:lnTo>
                    <a:lnTo>
                      <a:pt x="2826" y="1290"/>
                    </a:lnTo>
                    <a:lnTo>
                      <a:pt x="2826" y="1293"/>
                    </a:lnTo>
                    <a:lnTo>
                      <a:pt x="2826" y="1295"/>
                    </a:lnTo>
                    <a:lnTo>
                      <a:pt x="2826" y="1298"/>
                    </a:lnTo>
                    <a:lnTo>
                      <a:pt x="2832" y="1312"/>
                    </a:lnTo>
                    <a:lnTo>
                      <a:pt x="2840" y="1323"/>
                    </a:lnTo>
                    <a:lnTo>
                      <a:pt x="2840" y="1331"/>
                    </a:lnTo>
                    <a:lnTo>
                      <a:pt x="2840" y="1334"/>
                    </a:lnTo>
                    <a:lnTo>
                      <a:pt x="2843" y="1342"/>
                    </a:lnTo>
                    <a:lnTo>
                      <a:pt x="2843" y="1345"/>
                    </a:lnTo>
                    <a:lnTo>
                      <a:pt x="2840" y="1350"/>
                    </a:lnTo>
                    <a:lnTo>
                      <a:pt x="2840" y="1355"/>
                    </a:lnTo>
                    <a:lnTo>
                      <a:pt x="2837" y="1361"/>
                    </a:lnTo>
                    <a:lnTo>
                      <a:pt x="2835" y="1366"/>
                    </a:lnTo>
                    <a:lnTo>
                      <a:pt x="2826" y="1380"/>
                    </a:lnTo>
                    <a:lnTo>
                      <a:pt x="2818" y="1394"/>
                    </a:lnTo>
                    <a:lnTo>
                      <a:pt x="2818" y="1399"/>
                    </a:lnTo>
                    <a:lnTo>
                      <a:pt x="2818" y="1402"/>
                    </a:lnTo>
                    <a:lnTo>
                      <a:pt x="2821" y="1405"/>
                    </a:lnTo>
                    <a:lnTo>
                      <a:pt x="2821" y="1407"/>
                    </a:lnTo>
                    <a:lnTo>
                      <a:pt x="2826" y="1413"/>
                    </a:lnTo>
                    <a:lnTo>
                      <a:pt x="2832" y="1418"/>
                    </a:lnTo>
                    <a:lnTo>
                      <a:pt x="2837" y="1421"/>
                    </a:lnTo>
                    <a:lnTo>
                      <a:pt x="2843" y="1427"/>
                    </a:lnTo>
                    <a:lnTo>
                      <a:pt x="2848" y="1432"/>
                    </a:lnTo>
                    <a:lnTo>
                      <a:pt x="2854" y="1437"/>
                    </a:lnTo>
                    <a:lnTo>
                      <a:pt x="2854" y="1437"/>
                    </a:lnTo>
                    <a:lnTo>
                      <a:pt x="2856" y="1437"/>
                    </a:lnTo>
                    <a:lnTo>
                      <a:pt x="2859" y="1437"/>
                    </a:lnTo>
                    <a:lnTo>
                      <a:pt x="2862" y="1437"/>
                    </a:lnTo>
                    <a:lnTo>
                      <a:pt x="2862" y="1437"/>
                    </a:lnTo>
                    <a:lnTo>
                      <a:pt x="2865" y="1437"/>
                    </a:lnTo>
                    <a:lnTo>
                      <a:pt x="2867" y="1437"/>
                    </a:lnTo>
                    <a:lnTo>
                      <a:pt x="2867" y="1437"/>
                    </a:lnTo>
                    <a:lnTo>
                      <a:pt x="2867" y="1435"/>
                    </a:lnTo>
                    <a:lnTo>
                      <a:pt x="2867" y="1435"/>
                    </a:lnTo>
                    <a:lnTo>
                      <a:pt x="2867" y="1435"/>
                    </a:lnTo>
                    <a:lnTo>
                      <a:pt x="2867" y="1432"/>
                    </a:lnTo>
                    <a:lnTo>
                      <a:pt x="2867" y="1429"/>
                    </a:lnTo>
                    <a:lnTo>
                      <a:pt x="2867" y="1429"/>
                    </a:lnTo>
                    <a:lnTo>
                      <a:pt x="2870" y="1429"/>
                    </a:lnTo>
                    <a:lnTo>
                      <a:pt x="2870" y="1427"/>
                    </a:lnTo>
                    <a:lnTo>
                      <a:pt x="2870" y="1427"/>
                    </a:lnTo>
                    <a:lnTo>
                      <a:pt x="2870" y="1427"/>
                    </a:lnTo>
                    <a:lnTo>
                      <a:pt x="2873" y="1427"/>
                    </a:lnTo>
                    <a:lnTo>
                      <a:pt x="2873" y="1427"/>
                    </a:lnTo>
                    <a:lnTo>
                      <a:pt x="2873" y="1427"/>
                    </a:lnTo>
                    <a:lnTo>
                      <a:pt x="2873" y="1429"/>
                    </a:lnTo>
                    <a:lnTo>
                      <a:pt x="2873" y="1429"/>
                    </a:lnTo>
                    <a:lnTo>
                      <a:pt x="2873" y="1429"/>
                    </a:lnTo>
                    <a:lnTo>
                      <a:pt x="2873" y="1432"/>
                    </a:lnTo>
                    <a:lnTo>
                      <a:pt x="2873" y="1435"/>
                    </a:lnTo>
                    <a:lnTo>
                      <a:pt x="2873" y="1435"/>
                    </a:lnTo>
                    <a:lnTo>
                      <a:pt x="2873" y="1435"/>
                    </a:lnTo>
                    <a:lnTo>
                      <a:pt x="2873" y="1437"/>
                    </a:lnTo>
                    <a:lnTo>
                      <a:pt x="2878" y="1437"/>
                    </a:lnTo>
                    <a:lnTo>
                      <a:pt x="2881" y="1435"/>
                    </a:lnTo>
                    <a:lnTo>
                      <a:pt x="2884" y="1435"/>
                    </a:lnTo>
                    <a:lnTo>
                      <a:pt x="2889" y="1435"/>
                    </a:lnTo>
                    <a:lnTo>
                      <a:pt x="2892" y="1435"/>
                    </a:lnTo>
                    <a:lnTo>
                      <a:pt x="2895" y="1435"/>
                    </a:lnTo>
                    <a:lnTo>
                      <a:pt x="2900" y="1435"/>
                    </a:lnTo>
                    <a:lnTo>
                      <a:pt x="2903" y="1432"/>
                    </a:lnTo>
                    <a:lnTo>
                      <a:pt x="2911" y="1418"/>
                    </a:lnTo>
                    <a:lnTo>
                      <a:pt x="2917" y="1410"/>
                    </a:lnTo>
                    <a:lnTo>
                      <a:pt x="2919" y="1405"/>
                    </a:lnTo>
                    <a:lnTo>
                      <a:pt x="2919" y="1402"/>
                    </a:lnTo>
                    <a:lnTo>
                      <a:pt x="2919" y="1399"/>
                    </a:lnTo>
                    <a:lnTo>
                      <a:pt x="2917" y="1396"/>
                    </a:lnTo>
                    <a:lnTo>
                      <a:pt x="2914" y="1388"/>
                    </a:lnTo>
                    <a:lnTo>
                      <a:pt x="2911" y="1383"/>
                    </a:lnTo>
                    <a:lnTo>
                      <a:pt x="2903" y="1372"/>
                    </a:lnTo>
                    <a:lnTo>
                      <a:pt x="2897" y="1358"/>
                    </a:lnTo>
                    <a:lnTo>
                      <a:pt x="2897" y="1358"/>
                    </a:lnTo>
                    <a:lnTo>
                      <a:pt x="2897" y="1358"/>
                    </a:lnTo>
                    <a:lnTo>
                      <a:pt x="2895" y="1358"/>
                    </a:lnTo>
                    <a:lnTo>
                      <a:pt x="2895" y="1358"/>
                    </a:lnTo>
                    <a:lnTo>
                      <a:pt x="2895" y="1358"/>
                    </a:lnTo>
                    <a:lnTo>
                      <a:pt x="2892" y="1358"/>
                    </a:lnTo>
                    <a:lnTo>
                      <a:pt x="2892" y="1355"/>
                    </a:lnTo>
                    <a:lnTo>
                      <a:pt x="2892" y="1350"/>
                    </a:lnTo>
                    <a:lnTo>
                      <a:pt x="2892" y="1345"/>
                    </a:lnTo>
                    <a:lnTo>
                      <a:pt x="2895" y="1339"/>
                    </a:lnTo>
                    <a:lnTo>
                      <a:pt x="2897" y="1334"/>
                    </a:lnTo>
                    <a:lnTo>
                      <a:pt x="2903" y="1325"/>
                    </a:lnTo>
                    <a:lnTo>
                      <a:pt x="2906" y="1317"/>
                    </a:lnTo>
                    <a:lnTo>
                      <a:pt x="2911" y="1306"/>
                    </a:lnTo>
                    <a:lnTo>
                      <a:pt x="2914" y="1301"/>
                    </a:lnTo>
                    <a:lnTo>
                      <a:pt x="2914" y="1295"/>
                    </a:lnTo>
                    <a:lnTo>
                      <a:pt x="2914" y="1290"/>
                    </a:lnTo>
                    <a:lnTo>
                      <a:pt x="2914" y="1284"/>
                    </a:lnTo>
                    <a:lnTo>
                      <a:pt x="2914" y="1279"/>
                    </a:lnTo>
                    <a:lnTo>
                      <a:pt x="2911" y="1279"/>
                    </a:lnTo>
                    <a:lnTo>
                      <a:pt x="2911" y="1279"/>
                    </a:lnTo>
                    <a:lnTo>
                      <a:pt x="2911" y="1279"/>
                    </a:lnTo>
                    <a:lnTo>
                      <a:pt x="2908" y="1279"/>
                    </a:lnTo>
                    <a:lnTo>
                      <a:pt x="2908" y="1279"/>
                    </a:lnTo>
                    <a:lnTo>
                      <a:pt x="2900" y="1260"/>
                    </a:lnTo>
                    <a:lnTo>
                      <a:pt x="2895" y="1249"/>
                    </a:lnTo>
                    <a:lnTo>
                      <a:pt x="2892" y="1243"/>
                    </a:lnTo>
                    <a:lnTo>
                      <a:pt x="2892" y="1241"/>
                    </a:lnTo>
                    <a:lnTo>
                      <a:pt x="2895" y="1238"/>
                    </a:lnTo>
                    <a:lnTo>
                      <a:pt x="2895" y="1235"/>
                    </a:lnTo>
                    <a:lnTo>
                      <a:pt x="2900" y="1227"/>
                    </a:lnTo>
                    <a:lnTo>
                      <a:pt x="2903" y="1219"/>
                    </a:lnTo>
                    <a:lnTo>
                      <a:pt x="2911" y="1208"/>
                    </a:lnTo>
                    <a:lnTo>
                      <a:pt x="2917" y="1189"/>
                    </a:lnTo>
                    <a:lnTo>
                      <a:pt x="2917" y="1183"/>
                    </a:lnTo>
                    <a:lnTo>
                      <a:pt x="2914" y="1175"/>
                    </a:lnTo>
                    <a:lnTo>
                      <a:pt x="2908" y="1170"/>
                    </a:lnTo>
                    <a:lnTo>
                      <a:pt x="2906" y="1164"/>
                    </a:lnTo>
                    <a:lnTo>
                      <a:pt x="2900" y="1156"/>
                    </a:lnTo>
                    <a:lnTo>
                      <a:pt x="2895" y="1151"/>
                    </a:lnTo>
                    <a:lnTo>
                      <a:pt x="2892" y="1142"/>
                    </a:lnTo>
                    <a:lnTo>
                      <a:pt x="2892" y="1137"/>
                    </a:lnTo>
                    <a:lnTo>
                      <a:pt x="2895" y="1129"/>
                    </a:lnTo>
                    <a:lnTo>
                      <a:pt x="2900" y="1123"/>
                    </a:lnTo>
                    <a:lnTo>
                      <a:pt x="2903" y="1115"/>
                    </a:lnTo>
                    <a:lnTo>
                      <a:pt x="2908" y="1110"/>
                    </a:lnTo>
                    <a:lnTo>
                      <a:pt x="2914" y="1101"/>
                    </a:lnTo>
                    <a:lnTo>
                      <a:pt x="2919" y="1096"/>
                    </a:lnTo>
                    <a:lnTo>
                      <a:pt x="2922" y="1093"/>
                    </a:lnTo>
                    <a:lnTo>
                      <a:pt x="2930" y="1088"/>
                    </a:lnTo>
                    <a:lnTo>
                      <a:pt x="2930" y="1093"/>
                    </a:lnTo>
                    <a:lnTo>
                      <a:pt x="2933" y="1096"/>
                    </a:lnTo>
                    <a:lnTo>
                      <a:pt x="2933" y="1099"/>
                    </a:lnTo>
                    <a:lnTo>
                      <a:pt x="2933" y="1101"/>
                    </a:lnTo>
                    <a:lnTo>
                      <a:pt x="2930" y="1107"/>
                    </a:lnTo>
                    <a:lnTo>
                      <a:pt x="2927" y="1115"/>
                    </a:lnTo>
                    <a:lnTo>
                      <a:pt x="2922" y="1123"/>
                    </a:lnTo>
                    <a:lnTo>
                      <a:pt x="2919" y="1129"/>
                    </a:lnTo>
                    <a:lnTo>
                      <a:pt x="2917" y="1140"/>
                    </a:lnTo>
                    <a:lnTo>
                      <a:pt x="2914" y="1148"/>
                    </a:lnTo>
                    <a:lnTo>
                      <a:pt x="2922" y="1161"/>
                    </a:lnTo>
                    <a:lnTo>
                      <a:pt x="2930" y="1172"/>
                    </a:lnTo>
                    <a:lnTo>
                      <a:pt x="2933" y="1181"/>
                    </a:lnTo>
                    <a:lnTo>
                      <a:pt x="2936" y="1192"/>
                    </a:lnTo>
                    <a:lnTo>
                      <a:pt x="2936" y="1194"/>
                    </a:lnTo>
                    <a:lnTo>
                      <a:pt x="2933" y="1200"/>
                    </a:lnTo>
                    <a:lnTo>
                      <a:pt x="2933" y="1202"/>
                    </a:lnTo>
                    <a:lnTo>
                      <a:pt x="2930" y="1208"/>
                    </a:lnTo>
                    <a:lnTo>
                      <a:pt x="2925" y="1219"/>
                    </a:lnTo>
                    <a:lnTo>
                      <a:pt x="2914" y="1230"/>
                    </a:lnTo>
                    <a:lnTo>
                      <a:pt x="2914" y="1238"/>
                    </a:lnTo>
                    <a:lnTo>
                      <a:pt x="2914" y="1243"/>
                    </a:lnTo>
                    <a:lnTo>
                      <a:pt x="2914" y="1249"/>
                    </a:lnTo>
                    <a:lnTo>
                      <a:pt x="2917" y="1252"/>
                    </a:lnTo>
                    <a:lnTo>
                      <a:pt x="2917" y="1257"/>
                    </a:lnTo>
                    <a:lnTo>
                      <a:pt x="2919" y="1263"/>
                    </a:lnTo>
                    <a:lnTo>
                      <a:pt x="2922" y="1268"/>
                    </a:lnTo>
                    <a:lnTo>
                      <a:pt x="2922" y="1274"/>
                    </a:lnTo>
                    <a:lnTo>
                      <a:pt x="2925" y="1274"/>
                    </a:lnTo>
                    <a:lnTo>
                      <a:pt x="2925" y="1274"/>
                    </a:lnTo>
                    <a:lnTo>
                      <a:pt x="2925" y="1274"/>
                    </a:lnTo>
                    <a:lnTo>
                      <a:pt x="2927" y="1274"/>
                    </a:lnTo>
                    <a:lnTo>
                      <a:pt x="2927" y="1274"/>
                    </a:lnTo>
                    <a:lnTo>
                      <a:pt x="2930" y="1274"/>
                    </a:lnTo>
                    <a:lnTo>
                      <a:pt x="2930" y="1282"/>
                    </a:lnTo>
                    <a:lnTo>
                      <a:pt x="2930" y="1287"/>
                    </a:lnTo>
                    <a:lnTo>
                      <a:pt x="2933" y="1293"/>
                    </a:lnTo>
                    <a:lnTo>
                      <a:pt x="2930" y="1298"/>
                    </a:lnTo>
                    <a:lnTo>
                      <a:pt x="2930" y="1306"/>
                    </a:lnTo>
                    <a:lnTo>
                      <a:pt x="2925" y="1317"/>
                    </a:lnTo>
                    <a:lnTo>
                      <a:pt x="2919" y="1325"/>
                    </a:lnTo>
                    <a:lnTo>
                      <a:pt x="2917" y="1336"/>
                    </a:lnTo>
                    <a:lnTo>
                      <a:pt x="2914" y="1342"/>
                    </a:lnTo>
                    <a:lnTo>
                      <a:pt x="2914" y="1347"/>
                    </a:lnTo>
                    <a:lnTo>
                      <a:pt x="2914" y="1353"/>
                    </a:lnTo>
                    <a:lnTo>
                      <a:pt x="2914" y="1358"/>
                    </a:lnTo>
                    <a:lnTo>
                      <a:pt x="2917" y="1364"/>
                    </a:lnTo>
                    <a:lnTo>
                      <a:pt x="2919" y="1366"/>
                    </a:lnTo>
                    <a:lnTo>
                      <a:pt x="2922" y="1369"/>
                    </a:lnTo>
                    <a:lnTo>
                      <a:pt x="2925" y="1375"/>
                    </a:lnTo>
                    <a:lnTo>
                      <a:pt x="2927" y="1377"/>
                    </a:lnTo>
                    <a:lnTo>
                      <a:pt x="2930" y="1380"/>
                    </a:lnTo>
                    <a:lnTo>
                      <a:pt x="2930" y="1386"/>
                    </a:lnTo>
                    <a:lnTo>
                      <a:pt x="2933" y="1388"/>
                    </a:lnTo>
                    <a:lnTo>
                      <a:pt x="2944" y="1388"/>
                    </a:lnTo>
                    <a:lnTo>
                      <a:pt x="2955" y="1391"/>
                    </a:lnTo>
                    <a:lnTo>
                      <a:pt x="2966" y="1391"/>
                    </a:lnTo>
                    <a:lnTo>
                      <a:pt x="2977" y="1391"/>
                    </a:lnTo>
                    <a:lnTo>
                      <a:pt x="2988" y="1391"/>
                    </a:lnTo>
                    <a:lnTo>
                      <a:pt x="2998" y="1391"/>
                    </a:lnTo>
                    <a:lnTo>
                      <a:pt x="3012" y="1391"/>
                    </a:lnTo>
                    <a:lnTo>
                      <a:pt x="3023" y="1388"/>
                    </a:lnTo>
                    <a:lnTo>
                      <a:pt x="3029" y="1380"/>
                    </a:lnTo>
                    <a:lnTo>
                      <a:pt x="3034" y="1372"/>
                    </a:lnTo>
                    <a:lnTo>
                      <a:pt x="3037" y="1366"/>
                    </a:lnTo>
                    <a:lnTo>
                      <a:pt x="3039" y="1361"/>
                    </a:lnTo>
                    <a:lnTo>
                      <a:pt x="3039" y="1355"/>
                    </a:lnTo>
                    <a:lnTo>
                      <a:pt x="3042" y="1347"/>
                    </a:lnTo>
                    <a:lnTo>
                      <a:pt x="3042" y="1339"/>
                    </a:lnTo>
                    <a:lnTo>
                      <a:pt x="3042" y="1331"/>
                    </a:lnTo>
                    <a:lnTo>
                      <a:pt x="3034" y="1323"/>
                    </a:lnTo>
                    <a:lnTo>
                      <a:pt x="3029" y="1314"/>
                    </a:lnTo>
                    <a:lnTo>
                      <a:pt x="3026" y="1306"/>
                    </a:lnTo>
                    <a:lnTo>
                      <a:pt x="3023" y="1301"/>
                    </a:lnTo>
                    <a:lnTo>
                      <a:pt x="3023" y="1295"/>
                    </a:lnTo>
                    <a:lnTo>
                      <a:pt x="3023" y="1293"/>
                    </a:lnTo>
                    <a:lnTo>
                      <a:pt x="3023" y="1287"/>
                    </a:lnTo>
                    <a:lnTo>
                      <a:pt x="3026" y="1282"/>
                    </a:lnTo>
                    <a:lnTo>
                      <a:pt x="3034" y="1271"/>
                    </a:lnTo>
                    <a:lnTo>
                      <a:pt x="3039" y="1260"/>
                    </a:lnTo>
                    <a:lnTo>
                      <a:pt x="3042" y="1254"/>
                    </a:lnTo>
                    <a:lnTo>
                      <a:pt x="3045" y="1249"/>
                    </a:lnTo>
                    <a:lnTo>
                      <a:pt x="3045" y="1241"/>
                    </a:lnTo>
                    <a:lnTo>
                      <a:pt x="3048" y="1233"/>
                    </a:lnTo>
                    <a:lnTo>
                      <a:pt x="3034" y="1216"/>
                    </a:lnTo>
                    <a:lnTo>
                      <a:pt x="3026" y="1205"/>
                    </a:lnTo>
                    <a:lnTo>
                      <a:pt x="3023" y="1200"/>
                    </a:lnTo>
                    <a:lnTo>
                      <a:pt x="3023" y="1197"/>
                    </a:lnTo>
                    <a:lnTo>
                      <a:pt x="3023" y="1194"/>
                    </a:lnTo>
                    <a:lnTo>
                      <a:pt x="3023" y="1192"/>
                    </a:lnTo>
                    <a:lnTo>
                      <a:pt x="3026" y="1186"/>
                    </a:lnTo>
                    <a:lnTo>
                      <a:pt x="3031" y="1178"/>
                    </a:lnTo>
                    <a:lnTo>
                      <a:pt x="3039" y="1164"/>
                    </a:lnTo>
                    <a:lnTo>
                      <a:pt x="3048" y="1148"/>
                    </a:lnTo>
                    <a:lnTo>
                      <a:pt x="3045" y="1140"/>
                    </a:lnTo>
                    <a:lnTo>
                      <a:pt x="3045" y="1131"/>
                    </a:lnTo>
                    <a:lnTo>
                      <a:pt x="3039" y="1126"/>
                    </a:lnTo>
                    <a:lnTo>
                      <a:pt x="3037" y="1118"/>
                    </a:lnTo>
                    <a:lnTo>
                      <a:pt x="3034" y="1112"/>
                    </a:lnTo>
                    <a:lnTo>
                      <a:pt x="3029" y="1107"/>
                    </a:lnTo>
                    <a:lnTo>
                      <a:pt x="3029" y="1101"/>
                    </a:lnTo>
                    <a:lnTo>
                      <a:pt x="3026" y="1096"/>
                    </a:lnTo>
                    <a:lnTo>
                      <a:pt x="3029" y="1093"/>
                    </a:lnTo>
                    <a:lnTo>
                      <a:pt x="3029" y="1093"/>
                    </a:lnTo>
                    <a:lnTo>
                      <a:pt x="3029" y="1093"/>
                    </a:lnTo>
                    <a:lnTo>
                      <a:pt x="3031" y="1093"/>
                    </a:lnTo>
                    <a:lnTo>
                      <a:pt x="3031" y="1093"/>
                    </a:lnTo>
                    <a:lnTo>
                      <a:pt x="3034" y="1093"/>
                    </a:lnTo>
                    <a:lnTo>
                      <a:pt x="3037" y="1093"/>
                    </a:lnTo>
                    <a:lnTo>
                      <a:pt x="3037" y="1093"/>
                    </a:lnTo>
                    <a:lnTo>
                      <a:pt x="3048" y="1104"/>
                    </a:lnTo>
                    <a:lnTo>
                      <a:pt x="3056" y="1112"/>
                    </a:lnTo>
                    <a:lnTo>
                      <a:pt x="3061" y="1120"/>
                    </a:lnTo>
                    <a:lnTo>
                      <a:pt x="3064" y="1126"/>
                    </a:lnTo>
                    <a:lnTo>
                      <a:pt x="3067" y="1134"/>
                    </a:lnTo>
                    <a:lnTo>
                      <a:pt x="3067" y="1140"/>
                    </a:lnTo>
                    <a:lnTo>
                      <a:pt x="3067" y="1145"/>
                    </a:lnTo>
                    <a:lnTo>
                      <a:pt x="3064" y="1151"/>
                    </a:lnTo>
                    <a:lnTo>
                      <a:pt x="3059" y="1159"/>
                    </a:lnTo>
                    <a:lnTo>
                      <a:pt x="3053" y="1172"/>
                    </a:lnTo>
                    <a:lnTo>
                      <a:pt x="3048" y="1178"/>
                    </a:lnTo>
                    <a:lnTo>
                      <a:pt x="3048" y="1186"/>
                    </a:lnTo>
                    <a:lnTo>
                      <a:pt x="3045" y="1194"/>
                    </a:lnTo>
                    <a:lnTo>
                      <a:pt x="3045" y="1205"/>
                    </a:lnTo>
                    <a:lnTo>
                      <a:pt x="3053" y="1219"/>
                    </a:lnTo>
                    <a:lnTo>
                      <a:pt x="3059" y="1230"/>
                    </a:lnTo>
                    <a:lnTo>
                      <a:pt x="3061" y="1233"/>
                    </a:lnTo>
                    <a:lnTo>
                      <a:pt x="3064" y="1238"/>
                    </a:lnTo>
                    <a:lnTo>
                      <a:pt x="3064" y="1241"/>
                    </a:lnTo>
                    <a:lnTo>
                      <a:pt x="3064" y="1243"/>
                    </a:lnTo>
                    <a:lnTo>
                      <a:pt x="3061" y="1252"/>
                    </a:lnTo>
                    <a:lnTo>
                      <a:pt x="3059" y="1260"/>
                    </a:lnTo>
                    <a:lnTo>
                      <a:pt x="3050" y="1274"/>
                    </a:lnTo>
                    <a:lnTo>
                      <a:pt x="3042" y="1287"/>
                    </a:lnTo>
                    <a:lnTo>
                      <a:pt x="3042" y="1295"/>
                    </a:lnTo>
                    <a:lnTo>
                      <a:pt x="3045" y="1304"/>
                    </a:lnTo>
                    <a:lnTo>
                      <a:pt x="3048" y="1312"/>
                    </a:lnTo>
                    <a:lnTo>
                      <a:pt x="3050" y="1317"/>
                    </a:lnTo>
                    <a:lnTo>
                      <a:pt x="3056" y="1325"/>
                    </a:lnTo>
                    <a:lnTo>
                      <a:pt x="3059" y="1334"/>
                    </a:lnTo>
                    <a:lnTo>
                      <a:pt x="3061" y="1342"/>
                    </a:lnTo>
                    <a:lnTo>
                      <a:pt x="3064" y="1350"/>
                    </a:lnTo>
                    <a:lnTo>
                      <a:pt x="3050" y="1369"/>
                    </a:lnTo>
                    <a:lnTo>
                      <a:pt x="3039" y="1388"/>
                    </a:lnTo>
                    <a:lnTo>
                      <a:pt x="3037" y="1396"/>
                    </a:lnTo>
                    <a:lnTo>
                      <a:pt x="3034" y="1402"/>
                    </a:lnTo>
                    <a:lnTo>
                      <a:pt x="3034" y="1407"/>
                    </a:lnTo>
                    <a:lnTo>
                      <a:pt x="3034" y="1416"/>
                    </a:lnTo>
                    <a:lnTo>
                      <a:pt x="3037" y="1418"/>
                    </a:lnTo>
                    <a:lnTo>
                      <a:pt x="3039" y="1421"/>
                    </a:lnTo>
                    <a:lnTo>
                      <a:pt x="3045" y="1427"/>
                    </a:lnTo>
                    <a:lnTo>
                      <a:pt x="3053" y="1429"/>
                    </a:lnTo>
                    <a:lnTo>
                      <a:pt x="3061" y="1429"/>
                    </a:lnTo>
                    <a:lnTo>
                      <a:pt x="3072" y="1432"/>
                    </a:lnTo>
                    <a:lnTo>
                      <a:pt x="3086" y="1432"/>
                    </a:lnTo>
                    <a:lnTo>
                      <a:pt x="3100" y="1432"/>
                    </a:lnTo>
                    <a:lnTo>
                      <a:pt x="3108" y="1427"/>
                    </a:lnTo>
                    <a:lnTo>
                      <a:pt x="3113" y="1421"/>
                    </a:lnTo>
                    <a:lnTo>
                      <a:pt x="3116" y="1416"/>
                    </a:lnTo>
                    <a:lnTo>
                      <a:pt x="3119" y="1410"/>
                    </a:lnTo>
                    <a:lnTo>
                      <a:pt x="3119" y="1405"/>
                    </a:lnTo>
                    <a:lnTo>
                      <a:pt x="3116" y="1399"/>
                    </a:lnTo>
                    <a:lnTo>
                      <a:pt x="3116" y="1394"/>
                    </a:lnTo>
                    <a:lnTo>
                      <a:pt x="3110" y="1386"/>
                    </a:lnTo>
                    <a:lnTo>
                      <a:pt x="3105" y="1375"/>
                    </a:lnTo>
                    <a:lnTo>
                      <a:pt x="3097" y="1364"/>
                    </a:lnTo>
                    <a:lnTo>
                      <a:pt x="3094" y="1358"/>
                    </a:lnTo>
                    <a:lnTo>
                      <a:pt x="3091" y="1353"/>
                    </a:lnTo>
                    <a:lnTo>
                      <a:pt x="3089" y="1345"/>
                    </a:lnTo>
                    <a:lnTo>
                      <a:pt x="3089" y="1339"/>
                    </a:lnTo>
                    <a:lnTo>
                      <a:pt x="3100" y="1325"/>
                    </a:lnTo>
                    <a:lnTo>
                      <a:pt x="3105" y="1314"/>
                    </a:lnTo>
                    <a:lnTo>
                      <a:pt x="3110" y="1306"/>
                    </a:lnTo>
                    <a:lnTo>
                      <a:pt x="3113" y="1301"/>
                    </a:lnTo>
                    <a:lnTo>
                      <a:pt x="3113" y="1295"/>
                    </a:lnTo>
                    <a:lnTo>
                      <a:pt x="3113" y="1293"/>
                    </a:lnTo>
                    <a:lnTo>
                      <a:pt x="3110" y="1287"/>
                    </a:lnTo>
                    <a:lnTo>
                      <a:pt x="3110" y="1282"/>
                    </a:lnTo>
                    <a:lnTo>
                      <a:pt x="3108" y="1274"/>
                    </a:lnTo>
                    <a:lnTo>
                      <a:pt x="3100" y="1260"/>
                    </a:lnTo>
                    <a:lnTo>
                      <a:pt x="3100" y="1260"/>
                    </a:lnTo>
                    <a:lnTo>
                      <a:pt x="3100" y="1260"/>
                    </a:lnTo>
                    <a:lnTo>
                      <a:pt x="3097" y="1260"/>
                    </a:lnTo>
                    <a:lnTo>
                      <a:pt x="3097" y="1260"/>
                    </a:lnTo>
                    <a:lnTo>
                      <a:pt x="3097" y="1260"/>
                    </a:lnTo>
                    <a:lnTo>
                      <a:pt x="3094" y="1260"/>
                    </a:lnTo>
                    <a:lnTo>
                      <a:pt x="3091" y="1254"/>
                    </a:lnTo>
                    <a:lnTo>
                      <a:pt x="3091" y="1252"/>
                    </a:lnTo>
                    <a:lnTo>
                      <a:pt x="3089" y="1252"/>
                    </a:lnTo>
                    <a:lnTo>
                      <a:pt x="3089" y="1249"/>
                    </a:lnTo>
                    <a:lnTo>
                      <a:pt x="3089" y="1246"/>
                    </a:lnTo>
                    <a:lnTo>
                      <a:pt x="3089" y="1243"/>
                    </a:lnTo>
                    <a:lnTo>
                      <a:pt x="3089" y="1241"/>
                    </a:lnTo>
                    <a:lnTo>
                      <a:pt x="3089" y="1238"/>
                    </a:lnTo>
                    <a:lnTo>
                      <a:pt x="3097" y="1224"/>
                    </a:lnTo>
                    <a:lnTo>
                      <a:pt x="3105" y="1213"/>
                    </a:lnTo>
                    <a:lnTo>
                      <a:pt x="3110" y="1205"/>
                    </a:lnTo>
                    <a:lnTo>
                      <a:pt x="3113" y="1197"/>
                    </a:lnTo>
                    <a:lnTo>
                      <a:pt x="3113" y="1194"/>
                    </a:lnTo>
                    <a:lnTo>
                      <a:pt x="3113" y="1189"/>
                    </a:lnTo>
                    <a:lnTo>
                      <a:pt x="3113" y="1186"/>
                    </a:lnTo>
                    <a:lnTo>
                      <a:pt x="3110" y="1181"/>
                    </a:lnTo>
                    <a:lnTo>
                      <a:pt x="3108" y="1170"/>
                    </a:lnTo>
                    <a:lnTo>
                      <a:pt x="3100" y="1159"/>
                    </a:lnTo>
                    <a:lnTo>
                      <a:pt x="3100" y="1159"/>
                    </a:lnTo>
                    <a:lnTo>
                      <a:pt x="3100" y="1159"/>
                    </a:lnTo>
                    <a:lnTo>
                      <a:pt x="3097" y="1159"/>
                    </a:lnTo>
                    <a:lnTo>
                      <a:pt x="3097" y="1159"/>
                    </a:lnTo>
                    <a:lnTo>
                      <a:pt x="3097" y="1159"/>
                    </a:lnTo>
                    <a:lnTo>
                      <a:pt x="3094" y="1159"/>
                    </a:lnTo>
                    <a:lnTo>
                      <a:pt x="3091" y="1153"/>
                    </a:lnTo>
                    <a:lnTo>
                      <a:pt x="3091" y="1148"/>
                    </a:lnTo>
                    <a:lnTo>
                      <a:pt x="3091" y="1142"/>
                    </a:lnTo>
                    <a:lnTo>
                      <a:pt x="3091" y="1137"/>
                    </a:lnTo>
                    <a:lnTo>
                      <a:pt x="3091" y="1134"/>
                    </a:lnTo>
                    <a:lnTo>
                      <a:pt x="3091" y="1129"/>
                    </a:lnTo>
                    <a:lnTo>
                      <a:pt x="3094" y="1123"/>
                    </a:lnTo>
                    <a:lnTo>
                      <a:pt x="3097" y="1118"/>
                    </a:lnTo>
                    <a:lnTo>
                      <a:pt x="3105" y="1107"/>
                    </a:lnTo>
                    <a:lnTo>
                      <a:pt x="3110" y="1101"/>
                    </a:lnTo>
                    <a:lnTo>
                      <a:pt x="3116" y="1099"/>
                    </a:lnTo>
                    <a:lnTo>
                      <a:pt x="3119" y="1096"/>
                    </a:lnTo>
                    <a:lnTo>
                      <a:pt x="3124" y="1093"/>
                    </a:lnTo>
                    <a:lnTo>
                      <a:pt x="3127" y="1093"/>
                    </a:lnTo>
                    <a:lnTo>
                      <a:pt x="3127" y="1101"/>
                    </a:lnTo>
                    <a:lnTo>
                      <a:pt x="3127" y="1107"/>
                    </a:lnTo>
                    <a:lnTo>
                      <a:pt x="3121" y="1112"/>
                    </a:lnTo>
                    <a:lnTo>
                      <a:pt x="3119" y="1118"/>
                    </a:lnTo>
                    <a:lnTo>
                      <a:pt x="3116" y="1126"/>
                    </a:lnTo>
                    <a:lnTo>
                      <a:pt x="3113" y="1131"/>
                    </a:lnTo>
                    <a:lnTo>
                      <a:pt x="3110" y="1140"/>
                    </a:lnTo>
                    <a:lnTo>
                      <a:pt x="3110" y="1148"/>
                    </a:lnTo>
                    <a:lnTo>
                      <a:pt x="3121" y="1167"/>
                    </a:lnTo>
                    <a:lnTo>
                      <a:pt x="3130" y="1178"/>
                    </a:lnTo>
                    <a:lnTo>
                      <a:pt x="3130" y="1183"/>
                    </a:lnTo>
                    <a:lnTo>
                      <a:pt x="3132" y="1186"/>
                    </a:lnTo>
                    <a:lnTo>
                      <a:pt x="3132" y="1189"/>
                    </a:lnTo>
                    <a:lnTo>
                      <a:pt x="3132" y="1192"/>
                    </a:lnTo>
                    <a:lnTo>
                      <a:pt x="3130" y="1200"/>
                    </a:lnTo>
                    <a:lnTo>
                      <a:pt x="3124" y="1208"/>
                    </a:lnTo>
                    <a:lnTo>
                      <a:pt x="3116" y="1222"/>
                    </a:lnTo>
                    <a:lnTo>
                      <a:pt x="3108" y="1241"/>
                    </a:lnTo>
                    <a:lnTo>
                      <a:pt x="3110" y="1249"/>
                    </a:lnTo>
                    <a:lnTo>
                      <a:pt x="3113" y="1254"/>
                    </a:lnTo>
                    <a:lnTo>
                      <a:pt x="3116" y="1263"/>
                    </a:lnTo>
                    <a:lnTo>
                      <a:pt x="3121" y="1271"/>
                    </a:lnTo>
                    <a:lnTo>
                      <a:pt x="3124" y="1279"/>
                    </a:lnTo>
                    <a:lnTo>
                      <a:pt x="3130" y="1284"/>
                    </a:lnTo>
                    <a:lnTo>
                      <a:pt x="3130" y="1293"/>
                    </a:lnTo>
                    <a:lnTo>
                      <a:pt x="3132" y="1301"/>
                    </a:lnTo>
                    <a:lnTo>
                      <a:pt x="3124" y="1314"/>
                    </a:lnTo>
                    <a:lnTo>
                      <a:pt x="3119" y="1325"/>
                    </a:lnTo>
                    <a:lnTo>
                      <a:pt x="3113" y="1336"/>
                    </a:lnTo>
                    <a:lnTo>
                      <a:pt x="3110" y="1345"/>
                    </a:lnTo>
                    <a:lnTo>
                      <a:pt x="3110" y="1350"/>
                    </a:lnTo>
                    <a:lnTo>
                      <a:pt x="3110" y="1353"/>
                    </a:lnTo>
                    <a:lnTo>
                      <a:pt x="3113" y="1358"/>
                    </a:lnTo>
                    <a:lnTo>
                      <a:pt x="3116" y="1364"/>
                    </a:lnTo>
                    <a:lnTo>
                      <a:pt x="3121" y="1375"/>
                    </a:lnTo>
                    <a:lnTo>
                      <a:pt x="3130" y="1388"/>
                    </a:lnTo>
                    <a:lnTo>
                      <a:pt x="3141" y="1391"/>
                    </a:lnTo>
                    <a:lnTo>
                      <a:pt x="3151" y="1391"/>
                    </a:lnTo>
                    <a:lnTo>
                      <a:pt x="3162" y="1394"/>
                    </a:lnTo>
                    <a:lnTo>
                      <a:pt x="3176" y="1394"/>
                    </a:lnTo>
                    <a:lnTo>
                      <a:pt x="3187" y="1394"/>
                    </a:lnTo>
                    <a:lnTo>
                      <a:pt x="3198" y="1394"/>
                    </a:lnTo>
                    <a:lnTo>
                      <a:pt x="3212" y="1391"/>
                    </a:lnTo>
                    <a:lnTo>
                      <a:pt x="3220" y="1388"/>
                    </a:lnTo>
                    <a:lnTo>
                      <a:pt x="3225" y="1383"/>
                    </a:lnTo>
                    <a:lnTo>
                      <a:pt x="3228" y="1375"/>
                    </a:lnTo>
                    <a:lnTo>
                      <a:pt x="3233" y="1369"/>
                    </a:lnTo>
                    <a:lnTo>
                      <a:pt x="3236" y="1364"/>
                    </a:lnTo>
                    <a:lnTo>
                      <a:pt x="3239" y="1358"/>
                    </a:lnTo>
                    <a:lnTo>
                      <a:pt x="3242" y="1353"/>
                    </a:lnTo>
                    <a:lnTo>
                      <a:pt x="3242" y="1345"/>
                    </a:lnTo>
                    <a:lnTo>
                      <a:pt x="3242" y="1336"/>
                    </a:lnTo>
                    <a:lnTo>
                      <a:pt x="3233" y="1328"/>
                    </a:lnTo>
                    <a:lnTo>
                      <a:pt x="3225" y="1317"/>
                    </a:lnTo>
                    <a:lnTo>
                      <a:pt x="3222" y="1312"/>
                    </a:lnTo>
                    <a:lnTo>
                      <a:pt x="3220" y="1304"/>
                    </a:lnTo>
                    <a:lnTo>
                      <a:pt x="3220" y="1301"/>
                    </a:lnTo>
                    <a:lnTo>
                      <a:pt x="3220" y="1295"/>
                    </a:lnTo>
                    <a:lnTo>
                      <a:pt x="3222" y="1290"/>
                    </a:lnTo>
                    <a:lnTo>
                      <a:pt x="3222" y="1284"/>
                    </a:lnTo>
                    <a:lnTo>
                      <a:pt x="3231" y="1276"/>
                    </a:lnTo>
                    <a:lnTo>
                      <a:pt x="3236" y="1268"/>
                    </a:lnTo>
                    <a:lnTo>
                      <a:pt x="3239" y="1260"/>
                    </a:lnTo>
                    <a:lnTo>
                      <a:pt x="3242" y="1252"/>
                    </a:lnTo>
                    <a:lnTo>
                      <a:pt x="3242" y="1243"/>
                    </a:lnTo>
                    <a:lnTo>
                      <a:pt x="3244" y="1235"/>
                    </a:lnTo>
                    <a:lnTo>
                      <a:pt x="3231" y="1222"/>
                    </a:lnTo>
                    <a:lnTo>
                      <a:pt x="3222" y="1211"/>
                    </a:lnTo>
                    <a:lnTo>
                      <a:pt x="3220" y="1205"/>
                    </a:lnTo>
                    <a:lnTo>
                      <a:pt x="3220" y="1200"/>
                    </a:lnTo>
                    <a:lnTo>
                      <a:pt x="3220" y="1197"/>
                    </a:lnTo>
                    <a:lnTo>
                      <a:pt x="3220" y="1192"/>
                    </a:lnTo>
                    <a:lnTo>
                      <a:pt x="3222" y="1186"/>
                    </a:lnTo>
                    <a:lnTo>
                      <a:pt x="3225" y="1175"/>
                    </a:lnTo>
                    <a:lnTo>
                      <a:pt x="3233" y="1164"/>
                    </a:lnTo>
                    <a:lnTo>
                      <a:pt x="3244" y="1151"/>
                    </a:lnTo>
                    <a:lnTo>
                      <a:pt x="3242" y="1140"/>
                    </a:lnTo>
                    <a:lnTo>
                      <a:pt x="3239" y="1134"/>
                    </a:lnTo>
                    <a:lnTo>
                      <a:pt x="3236" y="1126"/>
                    </a:lnTo>
                    <a:lnTo>
                      <a:pt x="3233" y="1120"/>
                    </a:lnTo>
                    <a:lnTo>
                      <a:pt x="3228" y="1115"/>
                    </a:lnTo>
                    <a:lnTo>
                      <a:pt x="3225" y="1110"/>
                    </a:lnTo>
                    <a:lnTo>
                      <a:pt x="3225" y="1104"/>
                    </a:lnTo>
                    <a:lnTo>
                      <a:pt x="3225" y="1101"/>
                    </a:lnTo>
                    <a:lnTo>
                      <a:pt x="3225" y="1099"/>
                    </a:lnTo>
                    <a:lnTo>
                      <a:pt x="3225" y="1093"/>
                    </a:lnTo>
                    <a:lnTo>
                      <a:pt x="3225" y="1093"/>
                    </a:lnTo>
                    <a:lnTo>
                      <a:pt x="3228" y="1093"/>
                    </a:lnTo>
                    <a:lnTo>
                      <a:pt x="3228" y="1093"/>
                    </a:lnTo>
                    <a:lnTo>
                      <a:pt x="3231" y="1093"/>
                    </a:lnTo>
                    <a:lnTo>
                      <a:pt x="3231" y="1093"/>
                    </a:lnTo>
                    <a:lnTo>
                      <a:pt x="3233" y="1093"/>
                    </a:lnTo>
                    <a:lnTo>
                      <a:pt x="3233" y="1093"/>
                    </a:lnTo>
                    <a:lnTo>
                      <a:pt x="3233" y="1093"/>
                    </a:lnTo>
                    <a:lnTo>
                      <a:pt x="3242" y="1104"/>
                    </a:lnTo>
                    <a:lnTo>
                      <a:pt x="3250" y="1112"/>
                    </a:lnTo>
                    <a:lnTo>
                      <a:pt x="3252" y="1120"/>
                    </a:lnTo>
                    <a:lnTo>
                      <a:pt x="3255" y="1126"/>
                    </a:lnTo>
                    <a:lnTo>
                      <a:pt x="3258" y="1134"/>
                    </a:lnTo>
                    <a:lnTo>
                      <a:pt x="3261" y="1137"/>
                    </a:lnTo>
                    <a:lnTo>
                      <a:pt x="3261" y="1142"/>
                    </a:lnTo>
                    <a:lnTo>
                      <a:pt x="3258" y="1148"/>
                    </a:lnTo>
                    <a:lnTo>
                      <a:pt x="3255" y="1156"/>
                    </a:lnTo>
                    <a:lnTo>
                      <a:pt x="3250" y="1167"/>
                    </a:lnTo>
                    <a:lnTo>
                      <a:pt x="3244" y="1175"/>
                    </a:lnTo>
                    <a:lnTo>
                      <a:pt x="3244" y="1181"/>
                    </a:lnTo>
                    <a:lnTo>
                      <a:pt x="3242" y="1189"/>
                    </a:lnTo>
                    <a:lnTo>
                      <a:pt x="3239" y="1200"/>
                    </a:lnTo>
                    <a:lnTo>
                      <a:pt x="3247" y="1216"/>
                    </a:lnTo>
                    <a:lnTo>
                      <a:pt x="3252" y="1227"/>
                    </a:lnTo>
                    <a:lnTo>
                      <a:pt x="3258" y="1235"/>
                    </a:lnTo>
                    <a:lnTo>
                      <a:pt x="3261" y="1241"/>
                    </a:lnTo>
                    <a:lnTo>
                      <a:pt x="3261" y="1246"/>
                    </a:lnTo>
                    <a:lnTo>
                      <a:pt x="3261" y="1249"/>
                    </a:lnTo>
                    <a:lnTo>
                      <a:pt x="3258" y="1252"/>
                    </a:lnTo>
                    <a:lnTo>
                      <a:pt x="3255" y="1257"/>
                    </a:lnTo>
                    <a:lnTo>
                      <a:pt x="3250" y="1271"/>
                    </a:lnTo>
                    <a:lnTo>
                      <a:pt x="3242" y="1284"/>
                    </a:lnTo>
                    <a:lnTo>
                      <a:pt x="3242" y="1295"/>
                    </a:lnTo>
                    <a:lnTo>
                      <a:pt x="3242" y="1304"/>
                    </a:lnTo>
                    <a:lnTo>
                      <a:pt x="3244" y="1312"/>
                    </a:lnTo>
                    <a:lnTo>
                      <a:pt x="3247" y="1317"/>
                    </a:lnTo>
                    <a:lnTo>
                      <a:pt x="3252" y="1325"/>
                    </a:lnTo>
                    <a:lnTo>
                      <a:pt x="3255" y="1334"/>
                    </a:lnTo>
                    <a:lnTo>
                      <a:pt x="3258" y="1342"/>
                    </a:lnTo>
                    <a:lnTo>
                      <a:pt x="3261" y="1353"/>
                    </a:lnTo>
                    <a:lnTo>
                      <a:pt x="3252" y="1364"/>
                    </a:lnTo>
                    <a:lnTo>
                      <a:pt x="3247" y="1375"/>
                    </a:lnTo>
                    <a:lnTo>
                      <a:pt x="3239" y="1383"/>
                    </a:lnTo>
                    <a:lnTo>
                      <a:pt x="3233" y="1388"/>
                    </a:lnTo>
                    <a:lnTo>
                      <a:pt x="3231" y="1394"/>
                    </a:lnTo>
                    <a:lnTo>
                      <a:pt x="3231" y="1396"/>
                    </a:lnTo>
                    <a:lnTo>
                      <a:pt x="3231" y="1399"/>
                    </a:lnTo>
                    <a:lnTo>
                      <a:pt x="3231" y="1405"/>
                    </a:lnTo>
                    <a:lnTo>
                      <a:pt x="3231" y="1410"/>
                    </a:lnTo>
                    <a:lnTo>
                      <a:pt x="3231" y="1416"/>
                    </a:lnTo>
                    <a:lnTo>
                      <a:pt x="3233" y="1421"/>
                    </a:lnTo>
                    <a:lnTo>
                      <a:pt x="3239" y="1427"/>
                    </a:lnTo>
                    <a:lnTo>
                      <a:pt x="3244" y="1429"/>
                    </a:lnTo>
                    <a:lnTo>
                      <a:pt x="3252" y="1432"/>
                    </a:lnTo>
                    <a:lnTo>
                      <a:pt x="3258" y="1435"/>
                    </a:lnTo>
                    <a:lnTo>
                      <a:pt x="3266" y="1435"/>
                    </a:lnTo>
                    <a:lnTo>
                      <a:pt x="3274" y="1435"/>
                    </a:lnTo>
                    <a:lnTo>
                      <a:pt x="3280" y="1432"/>
                    </a:lnTo>
                    <a:lnTo>
                      <a:pt x="3285" y="1429"/>
                    </a:lnTo>
                    <a:lnTo>
                      <a:pt x="3288" y="1427"/>
                    </a:lnTo>
                    <a:lnTo>
                      <a:pt x="3291" y="1427"/>
                    </a:lnTo>
                    <a:lnTo>
                      <a:pt x="3293" y="1421"/>
                    </a:lnTo>
                    <a:lnTo>
                      <a:pt x="3293" y="1399"/>
                    </a:lnTo>
                    <a:lnTo>
                      <a:pt x="3293" y="1380"/>
                    </a:lnTo>
                    <a:lnTo>
                      <a:pt x="3293" y="1358"/>
                    </a:lnTo>
                    <a:lnTo>
                      <a:pt x="3293" y="1336"/>
                    </a:lnTo>
                    <a:lnTo>
                      <a:pt x="3293" y="1317"/>
                    </a:lnTo>
                    <a:lnTo>
                      <a:pt x="3293" y="1295"/>
                    </a:lnTo>
                    <a:lnTo>
                      <a:pt x="3293" y="1276"/>
                    </a:lnTo>
                    <a:lnTo>
                      <a:pt x="3291" y="1254"/>
                    </a:lnTo>
                    <a:lnTo>
                      <a:pt x="3315" y="1254"/>
                    </a:lnTo>
                    <a:lnTo>
                      <a:pt x="3337" y="1254"/>
                    </a:lnTo>
                    <a:lnTo>
                      <a:pt x="3354" y="1254"/>
                    </a:lnTo>
                    <a:lnTo>
                      <a:pt x="3367" y="1254"/>
                    </a:lnTo>
                    <a:lnTo>
                      <a:pt x="3384" y="1254"/>
                    </a:lnTo>
                    <a:lnTo>
                      <a:pt x="3403" y="1254"/>
                    </a:lnTo>
                    <a:lnTo>
                      <a:pt x="3425" y="1254"/>
                    </a:lnTo>
                    <a:lnTo>
                      <a:pt x="3452" y="1257"/>
                    </a:lnTo>
                    <a:lnTo>
                      <a:pt x="3455" y="1279"/>
                    </a:lnTo>
                    <a:lnTo>
                      <a:pt x="3455" y="1298"/>
                    </a:lnTo>
                    <a:lnTo>
                      <a:pt x="3455" y="1320"/>
                    </a:lnTo>
                    <a:lnTo>
                      <a:pt x="3455" y="1342"/>
                    </a:lnTo>
                    <a:lnTo>
                      <a:pt x="3455" y="1361"/>
                    </a:lnTo>
                    <a:lnTo>
                      <a:pt x="3455" y="1383"/>
                    </a:lnTo>
                    <a:lnTo>
                      <a:pt x="3455" y="1405"/>
                    </a:lnTo>
                    <a:lnTo>
                      <a:pt x="3455" y="1424"/>
                    </a:lnTo>
                    <a:lnTo>
                      <a:pt x="3457" y="1427"/>
                    </a:lnTo>
                    <a:lnTo>
                      <a:pt x="3465" y="1429"/>
                    </a:lnTo>
                    <a:lnTo>
                      <a:pt x="3474" y="1432"/>
                    </a:lnTo>
                    <a:lnTo>
                      <a:pt x="3487" y="1435"/>
                    </a:lnTo>
                    <a:lnTo>
                      <a:pt x="3517" y="1437"/>
                    </a:lnTo>
                    <a:lnTo>
                      <a:pt x="3550" y="1437"/>
                    </a:lnTo>
                    <a:lnTo>
                      <a:pt x="3586" y="1437"/>
                    </a:lnTo>
                    <a:lnTo>
                      <a:pt x="3616" y="1437"/>
                    </a:lnTo>
                    <a:lnTo>
                      <a:pt x="3629" y="1437"/>
                    </a:lnTo>
                    <a:lnTo>
                      <a:pt x="3640" y="1435"/>
                    </a:lnTo>
                    <a:lnTo>
                      <a:pt x="3648" y="1435"/>
                    </a:lnTo>
                    <a:lnTo>
                      <a:pt x="3654" y="1432"/>
                    </a:lnTo>
                    <a:lnTo>
                      <a:pt x="3662" y="1416"/>
                    </a:lnTo>
                    <a:lnTo>
                      <a:pt x="3670" y="1396"/>
                    </a:lnTo>
                    <a:lnTo>
                      <a:pt x="3678" y="1380"/>
                    </a:lnTo>
                    <a:lnTo>
                      <a:pt x="3687" y="1364"/>
                    </a:lnTo>
                    <a:lnTo>
                      <a:pt x="3695" y="1345"/>
                    </a:lnTo>
                    <a:lnTo>
                      <a:pt x="3700" y="1325"/>
                    </a:lnTo>
                    <a:lnTo>
                      <a:pt x="3706" y="1309"/>
                    </a:lnTo>
                    <a:lnTo>
                      <a:pt x="3709" y="1290"/>
                    </a:lnTo>
                    <a:lnTo>
                      <a:pt x="3706" y="1290"/>
                    </a:lnTo>
                    <a:lnTo>
                      <a:pt x="3700" y="1287"/>
                    </a:lnTo>
                    <a:lnTo>
                      <a:pt x="3698" y="1287"/>
                    </a:lnTo>
                    <a:lnTo>
                      <a:pt x="3695" y="1284"/>
                    </a:lnTo>
                    <a:lnTo>
                      <a:pt x="3695" y="1284"/>
                    </a:lnTo>
                    <a:lnTo>
                      <a:pt x="3692" y="1284"/>
                    </a:lnTo>
                    <a:lnTo>
                      <a:pt x="3689" y="1282"/>
                    </a:lnTo>
                    <a:lnTo>
                      <a:pt x="3687" y="1282"/>
                    </a:lnTo>
                    <a:lnTo>
                      <a:pt x="3687" y="1271"/>
                    </a:lnTo>
                    <a:lnTo>
                      <a:pt x="3689" y="1257"/>
                    </a:lnTo>
                    <a:lnTo>
                      <a:pt x="3692" y="1243"/>
                    </a:lnTo>
                    <a:lnTo>
                      <a:pt x="3695" y="1230"/>
                    </a:lnTo>
                    <a:lnTo>
                      <a:pt x="3695" y="1216"/>
                    </a:lnTo>
                    <a:lnTo>
                      <a:pt x="3695" y="1202"/>
                    </a:lnTo>
                    <a:lnTo>
                      <a:pt x="3695" y="1200"/>
                    </a:lnTo>
                    <a:lnTo>
                      <a:pt x="3695" y="1194"/>
                    </a:lnTo>
                    <a:lnTo>
                      <a:pt x="3692" y="1189"/>
                    </a:lnTo>
                    <a:lnTo>
                      <a:pt x="3689" y="1186"/>
                    </a:lnTo>
                    <a:lnTo>
                      <a:pt x="3684" y="1186"/>
                    </a:lnTo>
                    <a:lnTo>
                      <a:pt x="3678" y="1183"/>
                    </a:lnTo>
                    <a:lnTo>
                      <a:pt x="3676" y="1183"/>
                    </a:lnTo>
                    <a:lnTo>
                      <a:pt x="3670" y="1181"/>
                    </a:lnTo>
                    <a:lnTo>
                      <a:pt x="3668" y="1181"/>
                    </a:lnTo>
                    <a:lnTo>
                      <a:pt x="3665" y="1178"/>
                    </a:lnTo>
                    <a:lnTo>
                      <a:pt x="3659" y="1175"/>
                    </a:lnTo>
                    <a:lnTo>
                      <a:pt x="3657" y="1172"/>
                    </a:lnTo>
                    <a:lnTo>
                      <a:pt x="3670" y="1115"/>
                    </a:lnTo>
                    <a:lnTo>
                      <a:pt x="3681" y="1055"/>
                    </a:lnTo>
                    <a:lnTo>
                      <a:pt x="3692" y="997"/>
                    </a:lnTo>
                    <a:lnTo>
                      <a:pt x="3703" y="940"/>
                    </a:lnTo>
                    <a:lnTo>
                      <a:pt x="3714" y="880"/>
                    </a:lnTo>
                    <a:lnTo>
                      <a:pt x="3725" y="823"/>
                    </a:lnTo>
                    <a:lnTo>
                      <a:pt x="3733" y="762"/>
                    </a:lnTo>
                    <a:lnTo>
                      <a:pt x="3744" y="705"/>
                    </a:lnTo>
                    <a:lnTo>
                      <a:pt x="3747" y="700"/>
                    </a:lnTo>
                    <a:lnTo>
                      <a:pt x="3749" y="691"/>
                    </a:lnTo>
                    <a:lnTo>
                      <a:pt x="3749" y="686"/>
                    </a:lnTo>
                    <a:lnTo>
                      <a:pt x="3749" y="678"/>
                    </a:lnTo>
                    <a:lnTo>
                      <a:pt x="3752" y="672"/>
                    </a:lnTo>
                    <a:lnTo>
                      <a:pt x="3752" y="664"/>
                    </a:lnTo>
                    <a:lnTo>
                      <a:pt x="3752" y="656"/>
                    </a:lnTo>
                    <a:lnTo>
                      <a:pt x="3755" y="650"/>
                    </a:lnTo>
                    <a:lnTo>
                      <a:pt x="3760" y="618"/>
                    </a:lnTo>
                    <a:lnTo>
                      <a:pt x="3766" y="582"/>
                    </a:lnTo>
                    <a:lnTo>
                      <a:pt x="3771" y="549"/>
                    </a:lnTo>
                    <a:lnTo>
                      <a:pt x="3780" y="517"/>
                    </a:lnTo>
                    <a:lnTo>
                      <a:pt x="3785" y="484"/>
                    </a:lnTo>
                    <a:lnTo>
                      <a:pt x="3793" y="451"/>
                    </a:lnTo>
                    <a:lnTo>
                      <a:pt x="3799" y="418"/>
                    </a:lnTo>
                    <a:lnTo>
                      <a:pt x="3801" y="385"/>
                    </a:lnTo>
                    <a:lnTo>
                      <a:pt x="3804" y="374"/>
                    </a:lnTo>
                    <a:lnTo>
                      <a:pt x="3807" y="366"/>
                    </a:lnTo>
                    <a:lnTo>
                      <a:pt x="3810" y="355"/>
                    </a:lnTo>
                    <a:lnTo>
                      <a:pt x="3810" y="347"/>
                    </a:lnTo>
                    <a:lnTo>
                      <a:pt x="3812" y="336"/>
                    </a:lnTo>
                    <a:lnTo>
                      <a:pt x="3812" y="328"/>
                    </a:lnTo>
                    <a:lnTo>
                      <a:pt x="3815" y="320"/>
                    </a:lnTo>
                    <a:lnTo>
                      <a:pt x="3818" y="309"/>
                    </a:lnTo>
                    <a:lnTo>
                      <a:pt x="3820" y="292"/>
                    </a:lnTo>
                    <a:lnTo>
                      <a:pt x="3823" y="279"/>
                    </a:lnTo>
                    <a:lnTo>
                      <a:pt x="3823" y="271"/>
                    </a:lnTo>
                    <a:lnTo>
                      <a:pt x="3826" y="262"/>
                    </a:lnTo>
                    <a:lnTo>
                      <a:pt x="3829" y="257"/>
                    </a:lnTo>
                    <a:lnTo>
                      <a:pt x="3829" y="251"/>
                    </a:lnTo>
                    <a:lnTo>
                      <a:pt x="3829" y="246"/>
                    </a:lnTo>
                    <a:lnTo>
                      <a:pt x="3829" y="240"/>
                    </a:lnTo>
                    <a:lnTo>
                      <a:pt x="3840" y="240"/>
                    </a:lnTo>
                    <a:lnTo>
                      <a:pt x="3851" y="243"/>
                    </a:lnTo>
                    <a:lnTo>
                      <a:pt x="3861" y="246"/>
                    </a:lnTo>
                    <a:lnTo>
                      <a:pt x="3872" y="249"/>
                    </a:lnTo>
                    <a:lnTo>
                      <a:pt x="3881" y="249"/>
                    </a:lnTo>
                    <a:lnTo>
                      <a:pt x="3891" y="251"/>
                    </a:lnTo>
                    <a:lnTo>
                      <a:pt x="3897" y="251"/>
                    </a:lnTo>
                    <a:lnTo>
                      <a:pt x="3902" y="254"/>
                    </a:lnTo>
                    <a:lnTo>
                      <a:pt x="3905" y="249"/>
                    </a:lnTo>
                    <a:lnTo>
                      <a:pt x="3911" y="243"/>
                    </a:lnTo>
                    <a:lnTo>
                      <a:pt x="3913" y="235"/>
                    </a:lnTo>
                    <a:lnTo>
                      <a:pt x="3916" y="224"/>
                    </a:lnTo>
                    <a:lnTo>
                      <a:pt x="3924" y="202"/>
                    </a:lnTo>
                    <a:lnTo>
                      <a:pt x="3927" y="175"/>
                    </a:lnTo>
                    <a:lnTo>
                      <a:pt x="3932" y="150"/>
                    </a:lnTo>
                    <a:lnTo>
                      <a:pt x="3935" y="126"/>
                    </a:lnTo>
                    <a:lnTo>
                      <a:pt x="3935" y="107"/>
                    </a:lnTo>
                    <a:lnTo>
                      <a:pt x="3938" y="96"/>
                    </a:lnTo>
                    <a:lnTo>
                      <a:pt x="3941" y="87"/>
                    </a:lnTo>
                    <a:lnTo>
                      <a:pt x="3943" y="82"/>
                    </a:lnTo>
                    <a:lnTo>
                      <a:pt x="3943" y="77"/>
                    </a:lnTo>
                    <a:lnTo>
                      <a:pt x="3943" y="71"/>
                    </a:lnTo>
                    <a:lnTo>
                      <a:pt x="3938" y="68"/>
                    </a:lnTo>
                    <a:lnTo>
                      <a:pt x="3935" y="63"/>
                    </a:lnTo>
                    <a:lnTo>
                      <a:pt x="3932" y="60"/>
                    </a:lnTo>
                    <a:lnTo>
                      <a:pt x="3924" y="57"/>
                    </a:lnTo>
                    <a:lnTo>
                      <a:pt x="3913" y="55"/>
                    </a:lnTo>
                    <a:lnTo>
                      <a:pt x="3902" y="52"/>
                    </a:lnTo>
                    <a:lnTo>
                      <a:pt x="3889" y="49"/>
                    </a:lnTo>
                    <a:lnTo>
                      <a:pt x="3881" y="46"/>
                    </a:lnTo>
                    <a:lnTo>
                      <a:pt x="3878" y="41"/>
                    </a:lnTo>
                    <a:lnTo>
                      <a:pt x="3878" y="38"/>
                    </a:lnTo>
                    <a:lnTo>
                      <a:pt x="3878" y="36"/>
                    </a:lnTo>
                    <a:lnTo>
                      <a:pt x="3878" y="30"/>
                    </a:lnTo>
                    <a:lnTo>
                      <a:pt x="3881" y="25"/>
                    </a:lnTo>
                    <a:lnTo>
                      <a:pt x="3881" y="22"/>
                    </a:lnTo>
                    <a:lnTo>
                      <a:pt x="3881" y="14"/>
                    </a:lnTo>
                    <a:lnTo>
                      <a:pt x="3883" y="3"/>
                    </a:lnTo>
                    <a:lnTo>
                      <a:pt x="3889" y="0"/>
                    </a:lnTo>
                    <a:lnTo>
                      <a:pt x="3897" y="0"/>
                    </a:lnTo>
                    <a:lnTo>
                      <a:pt x="3905" y="0"/>
                    </a:lnTo>
                    <a:lnTo>
                      <a:pt x="3916" y="3"/>
                    </a:lnTo>
                    <a:lnTo>
                      <a:pt x="3943" y="8"/>
                    </a:lnTo>
                    <a:lnTo>
                      <a:pt x="3973" y="19"/>
                    </a:lnTo>
                    <a:lnTo>
                      <a:pt x="4003" y="27"/>
                    </a:lnTo>
                    <a:lnTo>
                      <a:pt x="4031" y="38"/>
                    </a:lnTo>
                    <a:lnTo>
                      <a:pt x="4053" y="44"/>
                    </a:lnTo>
                    <a:lnTo>
                      <a:pt x="4069" y="49"/>
                    </a:lnTo>
                    <a:lnTo>
                      <a:pt x="4069" y="55"/>
                    </a:lnTo>
                    <a:lnTo>
                      <a:pt x="4069" y="60"/>
                    </a:lnTo>
                    <a:lnTo>
                      <a:pt x="4069" y="66"/>
                    </a:lnTo>
                    <a:lnTo>
                      <a:pt x="4069" y="71"/>
                    </a:lnTo>
                    <a:lnTo>
                      <a:pt x="4066" y="74"/>
                    </a:lnTo>
                    <a:lnTo>
                      <a:pt x="4066" y="79"/>
                    </a:lnTo>
                    <a:lnTo>
                      <a:pt x="4064" y="85"/>
                    </a:lnTo>
                    <a:lnTo>
                      <a:pt x="4061" y="90"/>
                    </a:lnTo>
                    <a:lnTo>
                      <a:pt x="4053" y="90"/>
                    </a:lnTo>
                    <a:lnTo>
                      <a:pt x="4042" y="90"/>
                    </a:lnTo>
                    <a:lnTo>
                      <a:pt x="4031" y="85"/>
                    </a:lnTo>
                    <a:lnTo>
                      <a:pt x="4023" y="85"/>
                    </a:lnTo>
                    <a:lnTo>
                      <a:pt x="4014" y="82"/>
                    </a:lnTo>
                    <a:lnTo>
                      <a:pt x="4003" y="79"/>
                    </a:lnTo>
                    <a:lnTo>
                      <a:pt x="3998" y="79"/>
                    </a:lnTo>
                    <a:lnTo>
                      <a:pt x="3995" y="79"/>
                    </a:lnTo>
                    <a:lnTo>
                      <a:pt x="3990" y="82"/>
                    </a:lnTo>
                    <a:lnTo>
                      <a:pt x="3987" y="82"/>
                    </a:lnTo>
                    <a:lnTo>
                      <a:pt x="3984" y="104"/>
                    </a:lnTo>
                    <a:lnTo>
                      <a:pt x="3979" y="128"/>
                    </a:lnTo>
                    <a:lnTo>
                      <a:pt x="3973" y="150"/>
                    </a:lnTo>
                    <a:lnTo>
                      <a:pt x="3968" y="175"/>
                    </a:lnTo>
                    <a:lnTo>
                      <a:pt x="3965" y="197"/>
                    </a:lnTo>
                    <a:lnTo>
                      <a:pt x="3962" y="221"/>
                    </a:lnTo>
                    <a:lnTo>
                      <a:pt x="3957" y="243"/>
                    </a:lnTo>
                    <a:lnTo>
                      <a:pt x="3957" y="268"/>
                    </a:lnTo>
                    <a:lnTo>
                      <a:pt x="3965" y="271"/>
                    </a:lnTo>
                    <a:lnTo>
                      <a:pt x="3973" y="276"/>
                    </a:lnTo>
                    <a:lnTo>
                      <a:pt x="3984" y="279"/>
                    </a:lnTo>
                    <a:lnTo>
                      <a:pt x="3993" y="281"/>
                    </a:lnTo>
                    <a:lnTo>
                      <a:pt x="4003" y="284"/>
                    </a:lnTo>
                    <a:lnTo>
                      <a:pt x="4014" y="287"/>
                    </a:lnTo>
                    <a:lnTo>
                      <a:pt x="4023" y="290"/>
                    </a:lnTo>
                    <a:lnTo>
                      <a:pt x="4031" y="295"/>
                    </a:lnTo>
                    <a:lnTo>
                      <a:pt x="4031" y="301"/>
                    </a:lnTo>
                    <a:lnTo>
                      <a:pt x="4031" y="303"/>
                    </a:lnTo>
                    <a:lnTo>
                      <a:pt x="4031" y="312"/>
                    </a:lnTo>
                    <a:lnTo>
                      <a:pt x="4031" y="320"/>
                    </a:lnTo>
                    <a:lnTo>
                      <a:pt x="4028" y="331"/>
                    </a:lnTo>
                    <a:lnTo>
                      <a:pt x="4025" y="347"/>
                    </a:lnTo>
                    <a:lnTo>
                      <a:pt x="4023" y="369"/>
                    </a:lnTo>
                    <a:lnTo>
                      <a:pt x="4017" y="399"/>
                    </a:lnTo>
                    <a:lnTo>
                      <a:pt x="4009" y="432"/>
                    </a:lnTo>
                    <a:lnTo>
                      <a:pt x="4003" y="462"/>
                    </a:lnTo>
                    <a:lnTo>
                      <a:pt x="3998" y="500"/>
                    </a:lnTo>
                    <a:lnTo>
                      <a:pt x="3990" y="547"/>
                    </a:lnTo>
                    <a:lnTo>
                      <a:pt x="3976" y="612"/>
                    </a:lnTo>
                    <a:lnTo>
                      <a:pt x="3962" y="705"/>
                    </a:lnTo>
                    <a:lnTo>
                      <a:pt x="3938" y="831"/>
                    </a:lnTo>
                    <a:lnTo>
                      <a:pt x="3911" y="997"/>
                    </a:lnTo>
                    <a:lnTo>
                      <a:pt x="3913" y="997"/>
                    </a:lnTo>
                    <a:lnTo>
                      <a:pt x="3913" y="997"/>
                    </a:lnTo>
                    <a:lnTo>
                      <a:pt x="3916" y="1000"/>
                    </a:lnTo>
                    <a:lnTo>
                      <a:pt x="3919" y="1000"/>
                    </a:lnTo>
                    <a:lnTo>
                      <a:pt x="3922" y="1003"/>
                    </a:lnTo>
                    <a:lnTo>
                      <a:pt x="3924" y="1003"/>
                    </a:lnTo>
                    <a:lnTo>
                      <a:pt x="3927" y="1006"/>
                    </a:lnTo>
                    <a:lnTo>
                      <a:pt x="3930" y="1006"/>
                    </a:lnTo>
                    <a:lnTo>
                      <a:pt x="3927" y="1153"/>
                    </a:lnTo>
                    <a:lnTo>
                      <a:pt x="3930" y="1301"/>
                    </a:lnTo>
                    <a:lnTo>
                      <a:pt x="3930" y="1448"/>
                    </a:lnTo>
                    <a:lnTo>
                      <a:pt x="3930" y="1596"/>
                    </a:lnTo>
                    <a:lnTo>
                      <a:pt x="3930" y="1744"/>
                    </a:lnTo>
                    <a:lnTo>
                      <a:pt x="3930" y="1891"/>
                    </a:lnTo>
                    <a:lnTo>
                      <a:pt x="3927" y="2041"/>
                    </a:lnTo>
                    <a:lnTo>
                      <a:pt x="3922" y="2189"/>
                    </a:lnTo>
                    <a:lnTo>
                      <a:pt x="3913" y="2189"/>
                    </a:lnTo>
                    <a:lnTo>
                      <a:pt x="3905" y="2189"/>
                    </a:lnTo>
                    <a:lnTo>
                      <a:pt x="3897" y="2189"/>
                    </a:lnTo>
                    <a:lnTo>
                      <a:pt x="3889" y="2189"/>
                    </a:lnTo>
                    <a:lnTo>
                      <a:pt x="3881" y="2189"/>
                    </a:lnTo>
                    <a:lnTo>
                      <a:pt x="3872" y="2189"/>
                    </a:lnTo>
                    <a:lnTo>
                      <a:pt x="3861" y="2189"/>
                    </a:lnTo>
                    <a:lnTo>
                      <a:pt x="3853" y="218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18" name="Freeform 11"/>
              <p:cNvSpPr>
                <a:spLocks/>
              </p:cNvSpPr>
              <p:nvPr/>
            </p:nvSpPr>
            <p:spPr bwMode="auto">
              <a:xfrm>
                <a:off x="1494" y="1888"/>
                <a:ext cx="467" cy="374"/>
              </a:xfrm>
              <a:custGeom>
                <a:avLst/>
                <a:gdLst>
                  <a:gd name="T0" fmla="*/ 164 w 467"/>
                  <a:gd name="T1" fmla="*/ 368 h 374"/>
                  <a:gd name="T2" fmla="*/ 120 w 467"/>
                  <a:gd name="T3" fmla="*/ 349 h 374"/>
                  <a:gd name="T4" fmla="*/ 82 w 467"/>
                  <a:gd name="T5" fmla="*/ 322 h 374"/>
                  <a:gd name="T6" fmla="*/ 49 w 467"/>
                  <a:gd name="T7" fmla="*/ 289 h 374"/>
                  <a:gd name="T8" fmla="*/ 24 w 467"/>
                  <a:gd name="T9" fmla="*/ 248 h 374"/>
                  <a:gd name="T10" fmla="*/ 5 w 467"/>
                  <a:gd name="T11" fmla="*/ 202 h 374"/>
                  <a:gd name="T12" fmla="*/ 0 w 467"/>
                  <a:gd name="T13" fmla="*/ 161 h 374"/>
                  <a:gd name="T14" fmla="*/ 0 w 467"/>
                  <a:gd name="T15" fmla="*/ 123 h 374"/>
                  <a:gd name="T16" fmla="*/ 5 w 467"/>
                  <a:gd name="T17" fmla="*/ 84 h 374"/>
                  <a:gd name="T18" fmla="*/ 19 w 467"/>
                  <a:gd name="T19" fmla="*/ 49 h 374"/>
                  <a:gd name="T20" fmla="*/ 38 w 467"/>
                  <a:gd name="T21" fmla="*/ 8 h 374"/>
                  <a:gd name="T22" fmla="*/ 43 w 467"/>
                  <a:gd name="T23" fmla="*/ 8 h 374"/>
                  <a:gd name="T24" fmla="*/ 49 w 467"/>
                  <a:gd name="T25" fmla="*/ 8 h 374"/>
                  <a:gd name="T26" fmla="*/ 60 w 467"/>
                  <a:gd name="T27" fmla="*/ 16 h 374"/>
                  <a:gd name="T28" fmla="*/ 74 w 467"/>
                  <a:gd name="T29" fmla="*/ 30 h 374"/>
                  <a:gd name="T30" fmla="*/ 79 w 467"/>
                  <a:gd name="T31" fmla="*/ 38 h 374"/>
                  <a:gd name="T32" fmla="*/ 82 w 467"/>
                  <a:gd name="T33" fmla="*/ 41 h 374"/>
                  <a:gd name="T34" fmla="*/ 84 w 467"/>
                  <a:gd name="T35" fmla="*/ 41 h 374"/>
                  <a:gd name="T36" fmla="*/ 98 w 467"/>
                  <a:gd name="T37" fmla="*/ 54 h 374"/>
                  <a:gd name="T38" fmla="*/ 120 w 467"/>
                  <a:gd name="T39" fmla="*/ 60 h 374"/>
                  <a:gd name="T40" fmla="*/ 153 w 467"/>
                  <a:gd name="T41" fmla="*/ 57 h 374"/>
                  <a:gd name="T42" fmla="*/ 196 w 467"/>
                  <a:gd name="T43" fmla="*/ 46 h 374"/>
                  <a:gd name="T44" fmla="*/ 207 w 467"/>
                  <a:gd name="T45" fmla="*/ 32 h 374"/>
                  <a:gd name="T46" fmla="*/ 221 w 467"/>
                  <a:gd name="T47" fmla="*/ 21 h 374"/>
                  <a:gd name="T48" fmla="*/ 246 w 467"/>
                  <a:gd name="T49" fmla="*/ 32 h 374"/>
                  <a:gd name="T50" fmla="*/ 281 w 467"/>
                  <a:gd name="T51" fmla="*/ 57 h 374"/>
                  <a:gd name="T52" fmla="*/ 314 w 467"/>
                  <a:gd name="T53" fmla="*/ 62 h 374"/>
                  <a:gd name="T54" fmla="*/ 347 w 467"/>
                  <a:gd name="T55" fmla="*/ 54 h 374"/>
                  <a:gd name="T56" fmla="*/ 377 w 467"/>
                  <a:gd name="T57" fmla="*/ 32 h 374"/>
                  <a:gd name="T58" fmla="*/ 407 w 467"/>
                  <a:gd name="T59" fmla="*/ 0 h 374"/>
                  <a:gd name="T60" fmla="*/ 409 w 467"/>
                  <a:gd name="T61" fmla="*/ 0 h 374"/>
                  <a:gd name="T62" fmla="*/ 415 w 467"/>
                  <a:gd name="T63" fmla="*/ 0 h 374"/>
                  <a:gd name="T64" fmla="*/ 429 w 467"/>
                  <a:gd name="T65" fmla="*/ 19 h 374"/>
                  <a:gd name="T66" fmla="*/ 456 w 467"/>
                  <a:gd name="T67" fmla="*/ 73 h 374"/>
                  <a:gd name="T68" fmla="*/ 467 w 467"/>
                  <a:gd name="T69" fmla="*/ 131 h 374"/>
                  <a:gd name="T70" fmla="*/ 464 w 467"/>
                  <a:gd name="T71" fmla="*/ 185 h 374"/>
                  <a:gd name="T72" fmla="*/ 445 w 467"/>
                  <a:gd name="T73" fmla="*/ 243 h 374"/>
                  <a:gd name="T74" fmla="*/ 409 w 467"/>
                  <a:gd name="T75" fmla="*/ 297 h 374"/>
                  <a:gd name="T76" fmla="*/ 404 w 467"/>
                  <a:gd name="T77" fmla="*/ 303 h 374"/>
                  <a:gd name="T78" fmla="*/ 396 w 467"/>
                  <a:gd name="T79" fmla="*/ 311 h 374"/>
                  <a:gd name="T80" fmla="*/ 382 w 467"/>
                  <a:gd name="T81" fmla="*/ 325 h 374"/>
                  <a:gd name="T82" fmla="*/ 352 w 467"/>
                  <a:gd name="T83" fmla="*/ 347 h 374"/>
                  <a:gd name="T84" fmla="*/ 314 w 467"/>
                  <a:gd name="T85" fmla="*/ 360 h 374"/>
                  <a:gd name="T86" fmla="*/ 246 w 467"/>
                  <a:gd name="T87" fmla="*/ 374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67" h="374">
                    <a:moveTo>
                      <a:pt x="199" y="374"/>
                    </a:moveTo>
                    <a:lnTo>
                      <a:pt x="180" y="371"/>
                    </a:lnTo>
                    <a:lnTo>
                      <a:pt x="164" y="368"/>
                    </a:lnTo>
                    <a:lnTo>
                      <a:pt x="147" y="363"/>
                    </a:lnTo>
                    <a:lnTo>
                      <a:pt x="134" y="355"/>
                    </a:lnTo>
                    <a:lnTo>
                      <a:pt x="120" y="349"/>
                    </a:lnTo>
                    <a:lnTo>
                      <a:pt x="106" y="341"/>
                    </a:lnTo>
                    <a:lnTo>
                      <a:pt x="93" y="333"/>
                    </a:lnTo>
                    <a:lnTo>
                      <a:pt x="82" y="322"/>
                    </a:lnTo>
                    <a:lnTo>
                      <a:pt x="68" y="311"/>
                    </a:lnTo>
                    <a:lnTo>
                      <a:pt x="60" y="300"/>
                    </a:lnTo>
                    <a:lnTo>
                      <a:pt x="49" y="289"/>
                    </a:lnTo>
                    <a:lnTo>
                      <a:pt x="41" y="276"/>
                    </a:lnTo>
                    <a:lnTo>
                      <a:pt x="33" y="262"/>
                    </a:lnTo>
                    <a:lnTo>
                      <a:pt x="24" y="248"/>
                    </a:lnTo>
                    <a:lnTo>
                      <a:pt x="16" y="235"/>
                    </a:lnTo>
                    <a:lnTo>
                      <a:pt x="11" y="218"/>
                    </a:lnTo>
                    <a:lnTo>
                      <a:pt x="5" y="202"/>
                    </a:lnTo>
                    <a:lnTo>
                      <a:pt x="3" y="188"/>
                    </a:lnTo>
                    <a:lnTo>
                      <a:pt x="0" y="174"/>
                    </a:lnTo>
                    <a:lnTo>
                      <a:pt x="0" y="161"/>
                    </a:lnTo>
                    <a:lnTo>
                      <a:pt x="0" y="147"/>
                    </a:lnTo>
                    <a:lnTo>
                      <a:pt x="0" y="133"/>
                    </a:lnTo>
                    <a:lnTo>
                      <a:pt x="0" y="123"/>
                    </a:lnTo>
                    <a:lnTo>
                      <a:pt x="0" y="109"/>
                    </a:lnTo>
                    <a:lnTo>
                      <a:pt x="3" y="98"/>
                    </a:lnTo>
                    <a:lnTo>
                      <a:pt x="5" y="84"/>
                    </a:lnTo>
                    <a:lnTo>
                      <a:pt x="11" y="73"/>
                    </a:lnTo>
                    <a:lnTo>
                      <a:pt x="13" y="60"/>
                    </a:lnTo>
                    <a:lnTo>
                      <a:pt x="19" y="49"/>
                    </a:lnTo>
                    <a:lnTo>
                      <a:pt x="24" y="35"/>
                    </a:lnTo>
                    <a:lnTo>
                      <a:pt x="33" y="21"/>
                    </a:lnTo>
                    <a:lnTo>
                      <a:pt x="38" y="8"/>
                    </a:lnTo>
                    <a:lnTo>
                      <a:pt x="41" y="8"/>
                    </a:lnTo>
                    <a:lnTo>
                      <a:pt x="43" y="8"/>
                    </a:lnTo>
                    <a:lnTo>
                      <a:pt x="43" y="8"/>
                    </a:lnTo>
                    <a:lnTo>
                      <a:pt x="46" y="8"/>
                    </a:lnTo>
                    <a:lnTo>
                      <a:pt x="49" y="8"/>
                    </a:lnTo>
                    <a:lnTo>
                      <a:pt x="49" y="8"/>
                    </a:lnTo>
                    <a:lnTo>
                      <a:pt x="52" y="8"/>
                    </a:lnTo>
                    <a:lnTo>
                      <a:pt x="54" y="8"/>
                    </a:lnTo>
                    <a:lnTo>
                      <a:pt x="60" y="16"/>
                    </a:lnTo>
                    <a:lnTo>
                      <a:pt x="65" y="21"/>
                    </a:lnTo>
                    <a:lnTo>
                      <a:pt x="68" y="27"/>
                    </a:lnTo>
                    <a:lnTo>
                      <a:pt x="74" y="30"/>
                    </a:lnTo>
                    <a:lnTo>
                      <a:pt x="76" y="35"/>
                    </a:lnTo>
                    <a:lnTo>
                      <a:pt x="76" y="38"/>
                    </a:lnTo>
                    <a:lnTo>
                      <a:pt x="79" y="38"/>
                    </a:lnTo>
                    <a:lnTo>
                      <a:pt x="79" y="41"/>
                    </a:lnTo>
                    <a:lnTo>
                      <a:pt x="82" y="41"/>
                    </a:lnTo>
                    <a:lnTo>
                      <a:pt x="82" y="41"/>
                    </a:lnTo>
                    <a:lnTo>
                      <a:pt x="84" y="41"/>
                    </a:lnTo>
                    <a:lnTo>
                      <a:pt x="84" y="41"/>
                    </a:lnTo>
                    <a:lnTo>
                      <a:pt x="84" y="41"/>
                    </a:lnTo>
                    <a:lnTo>
                      <a:pt x="90" y="46"/>
                    </a:lnTo>
                    <a:lnTo>
                      <a:pt x="95" y="51"/>
                    </a:lnTo>
                    <a:lnTo>
                      <a:pt x="98" y="54"/>
                    </a:lnTo>
                    <a:lnTo>
                      <a:pt x="106" y="57"/>
                    </a:lnTo>
                    <a:lnTo>
                      <a:pt x="114" y="60"/>
                    </a:lnTo>
                    <a:lnTo>
                      <a:pt x="120" y="60"/>
                    </a:lnTo>
                    <a:lnTo>
                      <a:pt x="128" y="60"/>
                    </a:lnTo>
                    <a:lnTo>
                      <a:pt x="136" y="60"/>
                    </a:lnTo>
                    <a:lnTo>
                      <a:pt x="153" y="57"/>
                    </a:lnTo>
                    <a:lnTo>
                      <a:pt x="169" y="51"/>
                    </a:lnTo>
                    <a:lnTo>
                      <a:pt x="183" y="49"/>
                    </a:lnTo>
                    <a:lnTo>
                      <a:pt x="196" y="46"/>
                    </a:lnTo>
                    <a:lnTo>
                      <a:pt x="199" y="41"/>
                    </a:lnTo>
                    <a:lnTo>
                      <a:pt x="202" y="35"/>
                    </a:lnTo>
                    <a:lnTo>
                      <a:pt x="207" y="32"/>
                    </a:lnTo>
                    <a:lnTo>
                      <a:pt x="213" y="27"/>
                    </a:lnTo>
                    <a:lnTo>
                      <a:pt x="216" y="24"/>
                    </a:lnTo>
                    <a:lnTo>
                      <a:pt x="221" y="21"/>
                    </a:lnTo>
                    <a:lnTo>
                      <a:pt x="226" y="21"/>
                    </a:lnTo>
                    <a:lnTo>
                      <a:pt x="232" y="19"/>
                    </a:lnTo>
                    <a:lnTo>
                      <a:pt x="246" y="32"/>
                    </a:lnTo>
                    <a:lnTo>
                      <a:pt x="256" y="41"/>
                    </a:lnTo>
                    <a:lnTo>
                      <a:pt x="270" y="49"/>
                    </a:lnTo>
                    <a:lnTo>
                      <a:pt x="281" y="57"/>
                    </a:lnTo>
                    <a:lnTo>
                      <a:pt x="292" y="60"/>
                    </a:lnTo>
                    <a:lnTo>
                      <a:pt x="303" y="62"/>
                    </a:lnTo>
                    <a:lnTo>
                      <a:pt x="314" y="62"/>
                    </a:lnTo>
                    <a:lnTo>
                      <a:pt x="325" y="62"/>
                    </a:lnTo>
                    <a:lnTo>
                      <a:pt x="336" y="60"/>
                    </a:lnTo>
                    <a:lnTo>
                      <a:pt x="347" y="54"/>
                    </a:lnTo>
                    <a:lnTo>
                      <a:pt x="355" y="49"/>
                    </a:lnTo>
                    <a:lnTo>
                      <a:pt x="366" y="41"/>
                    </a:lnTo>
                    <a:lnTo>
                      <a:pt x="377" y="32"/>
                    </a:lnTo>
                    <a:lnTo>
                      <a:pt x="385" y="21"/>
                    </a:lnTo>
                    <a:lnTo>
                      <a:pt x="396" y="10"/>
                    </a:lnTo>
                    <a:lnTo>
                      <a:pt x="407" y="0"/>
                    </a:lnTo>
                    <a:lnTo>
                      <a:pt x="407" y="0"/>
                    </a:lnTo>
                    <a:lnTo>
                      <a:pt x="409" y="0"/>
                    </a:lnTo>
                    <a:lnTo>
                      <a:pt x="409" y="0"/>
                    </a:lnTo>
                    <a:lnTo>
                      <a:pt x="412" y="0"/>
                    </a:lnTo>
                    <a:lnTo>
                      <a:pt x="412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8" y="0"/>
                    </a:lnTo>
                    <a:lnTo>
                      <a:pt x="429" y="19"/>
                    </a:lnTo>
                    <a:lnTo>
                      <a:pt x="439" y="38"/>
                    </a:lnTo>
                    <a:lnTo>
                      <a:pt x="448" y="54"/>
                    </a:lnTo>
                    <a:lnTo>
                      <a:pt x="456" y="73"/>
                    </a:lnTo>
                    <a:lnTo>
                      <a:pt x="461" y="92"/>
                    </a:lnTo>
                    <a:lnTo>
                      <a:pt x="464" y="112"/>
                    </a:lnTo>
                    <a:lnTo>
                      <a:pt x="467" y="131"/>
                    </a:lnTo>
                    <a:lnTo>
                      <a:pt x="467" y="150"/>
                    </a:lnTo>
                    <a:lnTo>
                      <a:pt x="467" y="166"/>
                    </a:lnTo>
                    <a:lnTo>
                      <a:pt x="464" y="185"/>
                    </a:lnTo>
                    <a:lnTo>
                      <a:pt x="459" y="205"/>
                    </a:lnTo>
                    <a:lnTo>
                      <a:pt x="453" y="224"/>
                    </a:lnTo>
                    <a:lnTo>
                      <a:pt x="445" y="243"/>
                    </a:lnTo>
                    <a:lnTo>
                      <a:pt x="437" y="259"/>
                    </a:lnTo>
                    <a:lnTo>
                      <a:pt x="423" y="278"/>
                    </a:lnTo>
                    <a:lnTo>
                      <a:pt x="409" y="297"/>
                    </a:lnTo>
                    <a:lnTo>
                      <a:pt x="407" y="300"/>
                    </a:lnTo>
                    <a:lnTo>
                      <a:pt x="407" y="300"/>
                    </a:lnTo>
                    <a:lnTo>
                      <a:pt x="404" y="303"/>
                    </a:lnTo>
                    <a:lnTo>
                      <a:pt x="401" y="306"/>
                    </a:lnTo>
                    <a:lnTo>
                      <a:pt x="398" y="308"/>
                    </a:lnTo>
                    <a:lnTo>
                      <a:pt x="396" y="311"/>
                    </a:lnTo>
                    <a:lnTo>
                      <a:pt x="393" y="314"/>
                    </a:lnTo>
                    <a:lnTo>
                      <a:pt x="388" y="317"/>
                    </a:lnTo>
                    <a:lnTo>
                      <a:pt x="382" y="325"/>
                    </a:lnTo>
                    <a:lnTo>
                      <a:pt x="374" y="333"/>
                    </a:lnTo>
                    <a:lnTo>
                      <a:pt x="363" y="341"/>
                    </a:lnTo>
                    <a:lnTo>
                      <a:pt x="352" y="347"/>
                    </a:lnTo>
                    <a:lnTo>
                      <a:pt x="341" y="352"/>
                    </a:lnTo>
                    <a:lnTo>
                      <a:pt x="327" y="358"/>
                    </a:lnTo>
                    <a:lnTo>
                      <a:pt x="314" y="360"/>
                    </a:lnTo>
                    <a:lnTo>
                      <a:pt x="300" y="366"/>
                    </a:lnTo>
                    <a:lnTo>
                      <a:pt x="273" y="371"/>
                    </a:lnTo>
                    <a:lnTo>
                      <a:pt x="246" y="374"/>
                    </a:lnTo>
                    <a:lnTo>
                      <a:pt x="221" y="374"/>
                    </a:lnTo>
                    <a:lnTo>
                      <a:pt x="199" y="37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19" name="Freeform 12"/>
              <p:cNvSpPr>
                <a:spLocks/>
              </p:cNvSpPr>
              <p:nvPr/>
            </p:nvSpPr>
            <p:spPr bwMode="auto">
              <a:xfrm>
                <a:off x="2583" y="1609"/>
                <a:ext cx="1095" cy="587"/>
              </a:xfrm>
              <a:custGeom>
                <a:avLst/>
                <a:gdLst>
                  <a:gd name="T0" fmla="*/ 39 w 1095"/>
                  <a:gd name="T1" fmla="*/ 587 h 587"/>
                  <a:gd name="T2" fmla="*/ 17 w 1095"/>
                  <a:gd name="T3" fmla="*/ 582 h 587"/>
                  <a:gd name="T4" fmla="*/ 6 w 1095"/>
                  <a:gd name="T5" fmla="*/ 582 h 587"/>
                  <a:gd name="T6" fmla="*/ 0 w 1095"/>
                  <a:gd name="T7" fmla="*/ 582 h 587"/>
                  <a:gd name="T8" fmla="*/ 11 w 1095"/>
                  <a:gd name="T9" fmla="*/ 576 h 587"/>
                  <a:gd name="T10" fmla="*/ 41 w 1095"/>
                  <a:gd name="T11" fmla="*/ 574 h 587"/>
                  <a:gd name="T12" fmla="*/ 71 w 1095"/>
                  <a:gd name="T13" fmla="*/ 574 h 587"/>
                  <a:gd name="T14" fmla="*/ 104 w 1095"/>
                  <a:gd name="T15" fmla="*/ 576 h 587"/>
                  <a:gd name="T16" fmla="*/ 159 w 1095"/>
                  <a:gd name="T17" fmla="*/ 574 h 587"/>
                  <a:gd name="T18" fmla="*/ 235 w 1095"/>
                  <a:gd name="T19" fmla="*/ 565 h 587"/>
                  <a:gd name="T20" fmla="*/ 309 w 1095"/>
                  <a:gd name="T21" fmla="*/ 552 h 587"/>
                  <a:gd name="T22" fmla="*/ 383 w 1095"/>
                  <a:gd name="T23" fmla="*/ 535 h 587"/>
                  <a:gd name="T24" fmla="*/ 454 w 1095"/>
                  <a:gd name="T25" fmla="*/ 514 h 587"/>
                  <a:gd name="T26" fmla="*/ 525 w 1095"/>
                  <a:gd name="T27" fmla="*/ 486 h 587"/>
                  <a:gd name="T28" fmla="*/ 593 w 1095"/>
                  <a:gd name="T29" fmla="*/ 453 h 587"/>
                  <a:gd name="T30" fmla="*/ 661 w 1095"/>
                  <a:gd name="T31" fmla="*/ 418 h 587"/>
                  <a:gd name="T32" fmla="*/ 710 w 1095"/>
                  <a:gd name="T33" fmla="*/ 388 h 587"/>
                  <a:gd name="T34" fmla="*/ 743 w 1095"/>
                  <a:gd name="T35" fmla="*/ 366 h 587"/>
                  <a:gd name="T36" fmla="*/ 776 w 1095"/>
                  <a:gd name="T37" fmla="*/ 341 h 587"/>
                  <a:gd name="T38" fmla="*/ 811 w 1095"/>
                  <a:gd name="T39" fmla="*/ 314 h 587"/>
                  <a:gd name="T40" fmla="*/ 858 w 1095"/>
                  <a:gd name="T41" fmla="*/ 268 h 587"/>
                  <a:gd name="T42" fmla="*/ 918 w 1095"/>
                  <a:gd name="T43" fmla="*/ 210 h 587"/>
                  <a:gd name="T44" fmla="*/ 970 w 1095"/>
                  <a:gd name="T45" fmla="*/ 145 h 587"/>
                  <a:gd name="T46" fmla="*/ 1008 w 1095"/>
                  <a:gd name="T47" fmla="*/ 95 h 587"/>
                  <a:gd name="T48" fmla="*/ 1033 w 1095"/>
                  <a:gd name="T49" fmla="*/ 60 h 587"/>
                  <a:gd name="T50" fmla="*/ 1057 w 1095"/>
                  <a:gd name="T51" fmla="*/ 24 h 587"/>
                  <a:gd name="T52" fmla="*/ 1076 w 1095"/>
                  <a:gd name="T53" fmla="*/ 0 h 587"/>
                  <a:gd name="T54" fmla="*/ 1082 w 1095"/>
                  <a:gd name="T55" fmla="*/ 0 h 587"/>
                  <a:gd name="T56" fmla="*/ 1087 w 1095"/>
                  <a:gd name="T57" fmla="*/ 0 h 587"/>
                  <a:gd name="T58" fmla="*/ 1093 w 1095"/>
                  <a:gd name="T59" fmla="*/ 0 h 587"/>
                  <a:gd name="T60" fmla="*/ 1090 w 1095"/>
                  <a:gd name="T61" fmla="*/ 16 h 587"/>
                  <a:gd name="T62" fmla="*/ 1074 w 1095"/>
                  <a:gd name="T63" fmla="*/ 49 h 587"/>
                  <a:gd name="T64" fmla="*/ 1052 w 1095"/>
                  <a:gd name="T65" fmla="*/ 85 h 587"/>
                  <a:gd name="T66" fmla="*/ 1027 w 1095"/>
                  <a:gd name="T67" fmla="*/ 117 h 587"/>
                  <a:gd name="T68" fmla="*/ 986 w 1095"/>
                  <a:gd name="T69" fmla="*/ 167 h 587"/>
                  <a:gd name="T70" fmla="*/ 929 w 1095"/>
                  <a:gd name="T71" fmla="*/ 229 h 587"/>
                  <a:gd name="T72" fmla="*/ 874 w 1095"/>
                  <a:gd name="T73" fmla="*/ 281 h 587"/>
                  <a:gd name="T74" fmla="*/ 817 w 1095"/>
                  <a:gd name="T75" fmla="*/ 330 h 587"/>
                  <a:gd name="T76" fmla="*/ 760 w 1095"/>
                  <a:gd name="T77" fmla="*/ 377 h 587"/>
                  <a:gd name="T78" fmla="*/ 713 w 1095"/>
                  <a:gd name="T79" fmla="*/ 410 h 587"/>
                  <a:gd name="T80" fmla="*/ 680 w 1095"/>
                  <a:gd name="T81" fmla="*/ 429 h 587"/>
                  <a:gd name="T82" fmla="*/ 661 w 1095"/>
                  <a:gd name="T83" fmla="*/ 437 h 587"/>
                  <a:gd name="T84" fmla="*/ 661 w 1095"/>
                  <a:gd name="T85" fmla="*/ 440 h 587"/>
                  <a:gd name="T86" fmla="*/ 659 w 1095"/>
                  <a:gd name="T87" fmla="*/ 443 h 587"/>
                  <a:gd name="T88" fmla="*/ 656 w 1095"/>
                  <a:gd name="T89" fmla="*/ 445 h 587"/>
                  <a:gd name="T90" fmla="*/ 604 w 1095"/>
                  <a:gd name="T91" fmla="*/ 470 h 587"/>
                  <a:gd name="T92" fmla="*/ 506 w 1095"/>
                  <a:gd name="T93" fmla="*/ 511 h 587"/>
                  <a:gd name="T94" fmla="*/ 432 w 1095"/>
                  <a:gd name="T95" fmla="*/ 535 h 587"/>
                  <a:gd name="T96" fmla="*/ 380 w 1095"/>
                  <a:gd name="T97" fmla="*/ 549 h 587"/>
                  <a:gd name="T98" fmla="*/ 328 w 1095"/>
                  <a:gd name="T99" fmla="*/ 563 h 587"/>
                  <a:gd name="T100" fmla="*/ 276 w 1095"/>
                  <a:gd name="T101" fmla="*/ 576 h 587"/>
                  <a:gd name="T102" fmla="*/ 219 w 1095"/>
                  <a:gd name="T103" fmla="*/ 582 h 587"/>
                  <a:gd name="T104" fmla="*/ 178 w 1095"/>
                  <a:gd name="T105" fmla="*/ 585 h 587"/>
                  <a:gd name="T106" fmla="*/ 142 w 1095"/>
                  <a:gd name="T107" fmla="*/ 585 h 587"/>
                  <a:gd name="T108" fmla="*/ 91 w 1095"/>
                  <a:gd name="T109" fmla="*/ 587 h 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95" h="587">
                    <a:moveTo>
                      <a:pt x="55" y="587"/>
                    </a:moveTo>
                    <a:lnTo>
                      <a:pt x="39" y="587"/>
                    </a:lnTo>
                    <a:lnTo>
                      <a:pt x="25" y="585"/>
                    </a:lnTo>
                    <a:lnTo>
                      <a:pt x="17" y="582"/>
                    </a:lnTo>
                    <a:lnTo>
                      <a:pt x="11" y="582"/>
                    </a:lnTo>
                    <a:lnTo>
                      <a:pt x="6" y="582"/>
                    </a:lnTo>
                    <a:lnTo>
                      <a:pt x="3" y="582"/>
                    </a:lnTo>
                    <a:lnTo>
                      <a:pt x="0" y="582"/>
                    </a:lnTo>
                    <a:lnTo>
                      <a:pt x="0" y="579"/>
                    </a:lnTo>
                    <a:lnTo>
                      <a:pt x="11" y="576"/>
                    </a:lnTo>
                    <a:lnTo>
                      <a:pt x="25" y="574"/>
                    </a:lnTo>
                    <a:lnTo>
                      <a:pt x="41" y="574"/>
                    </a:lnTo>
                    <a:lnTo>
                      <a:pt x="58" y="574"/>
                    </a:lnTo>
                    <a:lnTo>
                      <a:pt x="71" y="574"/>
                    </a:lnTo>
                    <a:lnTo>
                      <a:pt x="91" y="576"/>
                    </a:lnTo>
                    <a:lnTo>
                      <a:pt x="104" y="576"/>
                    </a:lnTo>
                    <a:lnTo>
                      <a:pt x="121" y="576"/>
                    </a:lnTo>
                    <a:lnTo>
                      <a:pt x="159" y="574"/>
                    </a:lnTo>
                    <a:lnTo>
                      <a:pt x="197" y="568"/>
                    </a:lnTo>
                    <a:lnTo>
                      <a:pt x="235" y="565"/>
                    </a:lnTo>
                    <a:lnTo>
                      <a:pt x="271" y="557"/>
                    </a:lnTo>
                    <a:lnTo>
                      <a:pt x="309" y="552"/>
                    </a:lnTo>
                    <a:lnTo>
                      <a:pt x="347" y="544"/>
                    </a:lnTo>
                    <a:lnTo>
                      <a:pt x="383" y="535"/>
                    </a:lnTo>
                    <a:lnTo>
                      <a:pt x="418" y="525"/>
                    </a:lnTo>
                    <a:lnTo>
                      <a:pt x="454" y="514"/>
                    </a:lnTo>
                    <a:lnTo>
                      <a:pt x="489" y="500"/>
                    </a:lnTo>
                    <a:lnTo>
                      <a:pt x="525" y="486"/>
                    </a:lnTo>
                    <a:lnTo>
                      <a:pt x="558" y="473"/>
                    </a:lnTo>
                    <a:lnTo>
                      <a:pt x="593" y="453"/>
                    </a:lnTo>
                    <a:lnTo>
                      <a:pt x="626" y="437"/>
                    </a:lnTo>
                    <a:lnTo>
                      <a:pt x="661" y="418"/>
                    </a:lnTo>
                    <a:lnTo>
                      <a:pt x="694" y="396"/>
                    </a:lnTo>
                    <a:lnTo>
                      <a:pt x="710" y="388"/>
                    </a:lnTo>
                    <a:lnTo>
                      <a:pt x="727" y="377"/>
                    </a:lnTo>
                    <a:lnTo>
                      <a:pt x="743" y="366"/>
                    </a:lnTo>
                    <a:lnTo>
                      <a:pt x="760" y="355"/>
                    </a:lnTo>
                    <a:lnTo>
                      <a:pt x="776" y="341"/>
                    </a:lnTo>
                    <a:lnTo>
                      <a:pt x="792" y="328"/>
                    </a:lnTo>
                    <a:lnTo>
                      <a:pt x="811" y="314"/>
                    </a:lnTo>
                    <a:lnTo>
                      <a:pt x="825" y="298"/>
                    </a:lnTo>
                    <a:lnTo>
                      <a:pt x="858" y="268"/>
                    </a:lnTo>
                    <a:lnTo>
                      <a:pt x="888" y="238"/>
                    </a:lnTo>
                    <a:lnTo>
                      <a:pt x="918" y="210"/>
                    </a:lnTo>
                    <a:lnTo>
                      <a:pt x="945" y="180"/>
                    </a:lnTo>
                    <a:lnTo>
                      <a:pt x="970" y="145"/>
                    </a:lnTo>
                    <a:lnTo>
                      <a:pt x="992" y="117"/>
                    </a:lnTo>
                    <a:lnTo>
                      <a:pt x="1008" y="95"/>
                    </a:lnTo>
                    <a:lnTo>
                      <a:pt x="1019" y="76"/>
                    </a:lnTo>
                    <a:lnTo>
                      <a:pt x="1033" y="60"/>
                    </a:lnTo>
                    <a:lnTo>
                      <a:pt x="1044" y="44"/>
                    </a:lnTo>
                    <a:lnTo>
                      <a:pt x="1057" y="24"/>
                    </a:lnTo>
                    <a:lnTo>
                      <a:pt x="1074" y="0"/>
                    </a:lnTo>
                    <a:lnTo>
                      <a:pt x="1076" y="0"/>
                    </a:lnTo>
                    <a:lnTo>
                      <a:pt x="1079" y="0"/>
                    </a:lnTo>
                    <a:lnTo>
                      <a:pt x="1082" y="0"/>
                    </a:lnTo>
                    <a:lnTo>
                      <a:pt x="1085" y="0"/>
                    </a:lnTo>
                    <a:lnTo>
                      <a:pt x="1087" y="0"/>
                    </a:lnTo>
                    <a:lnTo>
                      <a:pt x="1090" y="0"/>
                    </a:lnTo>
                    <a:lnTo>
                      <a:pt x="1093" y="0"/>
                    </a:lnTo>
                    <a:lnTo>
                      <a:pt x="1095" y="0"/>
                    </a:lnTo>
                    <a:lnTo>
                      <a:pt x="1090" y="16"/>
                    </a:lnTo>
                    <a:lnTo>
                      <a:pt x="1082" y="33"/>
                    </a:lnTo>
                    <a:lnTo>
                      <a:pt x="1074" y="49"/>
                    </a:lnTo>
                    <a:lnTo>
                      <a:pt x="1063" y="68"/>
                    </a:lnTo>
                    <a:lnTo>
                      <a:pt x="1052" y="85"/>
                    </a:lnTo>
                    <a:lnTo>
                      <a:pt x="1041" y="101"/>
                    </a:lnTo>
                    <a:lnTo>
                      <a:pt x="1027" y="117"/>
                    </a:lnTo>
                    <a:lnTo>
                      <a:pt x="1014" y="136"/>
                    </a:lnTo>
                    <a:lnTo>
                      <a:pt x="986" y="167"/>
                    </a:lnTo>
                    <a:lnTo>
                      <a:pt x="956" y="199"/>
                    </a:lnTo>
                    <a:lnTo>
                      <a:pt x="929" y="229"/>
                    </a:lnTo>
                    <a:lnTo>
                      <a:pt x="904" y="257"/>
                    </a:lnTo>
                    <a:lnTo>
                      <a:pt x="874" y="281"/>
                    </a:lnTo>
                    <a:lnTo>
                      <a:pt x="847" y="306"/>
                    </a:lnTo>
                    <a:lnTo>
                      <a:pt x="817" y="330"/>
                    </a:lnTo>
                    <a:lnTo>
                      <a:pt x="787" y="352"/>
                    </a:lnTo>
                    <a:lnTo>
                      <a:pt x="760" y="377"/>
                    </a:lnTo>
                    <a:lnTo>
                      <a:pt x="730" y="399"/>
                    </a:lnTo>
                    <a:lnTo>
                      <a:pt x="713" y="410"/>
                    </a:lnTo>
                    <a:lnTo>
                      <a:pt x="697" y="418"/>
                    </a:lnTo>
                    <a:lnTo>
                      <a:pt x="680" y="429"/>
                    </a:lnTo>
                    <a:lnTo>
                      <a:pt x="664" y="434"/>
                    </a:lnTo>
                    <a:lnTo>
                      <a:pt x="661" y="437"/>
                    </a:lnTo>
                    <a:lnTo>
                      <a:pt x="661" y="440"/>
                    </a:lnTo>
                    <a:lnTo>
                      <a:pt x="661" y="440"/>
                    </a:lnTo>
                    <a:lnTo>
                      <a:pt x="659" y="440"/>
                    </a:lnTo>
                    <a:lnTo>
                      <a:pt x="659" y="443"/>
                    </a:lnTo>
                    <a:lnTo>
                      <a:pt x="656" y="443"/>
                    </a:lnTo>
                    <a:lnTo>
                      <a:pt x="656" y="445"/>
                    </a:lnTo>
                    <a:lnTo>
                      <a:pt x="653" y="445"/>
                    </a:lnTo>
                    <a:lnTo>
                      <a:pt x="604" y="470"/>
                    </a:lnTo>
                    <a:lnTo>
                      <a:pt x="555" y="492"/>
                    </a:lnTo>
                    <a:lnTo>
                      <a:pt x="506" y="511"/>
                    </a:lnTo>
                    <a:lnTo>
                      <a:pt x="456" y="527"/>
                    </a:lnTo>
                    <a:lnTo>
                      <a:pt x="432" y="535"/>
                    </a:lnTo>
                    <a:lnTo>
                      <a:pt x="405" y="544"/>
                    </a:lnTo>
                    <a:lnTo>
                      <a:pt x="380" y="549"/>
                    </a:lnTo>
                    <a:lnTo>
                      <a:pt x="355" y="557"/>
                    </a:lnTo>
                    <a:lnTo>
                      <a:pt x="328" y="563"/>
                    </a:lnTo>
                    <a:lnTo>
                      <a:pt x="304" y="568"/>
                    </a:lnTo>
                    <a:lnTo>
                      <a:pt x="276" y="576"/>
                    </a:lnTo>
                    <a:lnTo>
                      <a:pt x="249" y="579"/>
                    </a:lnTo>
                    <a:lnTo>
                      <a:pt x="219" y="582"/>
                    </a:lnTo>
                    <a:lnTo>
                      <a:pt x="197" y="582"/>
                    </a:lnTo>
                    <a:lnTo>
                      <a:pt x="178" y="585"/>
                    </a:lnTo>
                    <a:lnTo>
                      <a:pt x="162" y="585"/>
                    </a:lnTo>
                    <a:lnTo>
                      <a:pt x="142" y="585"/>
                    </a:lnTo>
                    <a:lnTo>
                      <a:pt x="121" y="587"/>
                    </a:lnTo>
                    <a:lnTo>
                      <a:pt x="91" y="587"/>
                    </a:lnTo>
                    <a:lnTo>
                      <a:pt x="55" y="58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20" name="Freeform 13"/>
              <p:cNvSpPr>
                <a:spLocks/>
              </p:cNvSpPr>
              <p:nvPr/>
            </p:nvSpPr>
            <p:spPr bwMode="auto">
              <a:xfrm>
                <a:off x="2559" y="2183"/>
                <a:ext cx="22" cy="5"/>
              </a:xfrm>
              <a:custGeom>
                <a:avLst/>
                <a:gdLst>
                  <a:gd name="T0" fmla="*/ 3 w 22"/>
                  <a:gd name="T1" fmla="*/ 5 h 5"/>
                  <a:gd name="T2" fmla="*/ 0 w 22"/>
                  <a:gd name="T3" fmla="*/ 5 h 5"/>
                  <a:gd name="T4" fmla="*/ 0 w 22"/>
                  <a:gd name="T5" fmla="*/ 5 h 5"/>
                  <a:gd name="T6" fmla="*/ 0 w 22"/>
                  <a:gd name="T7" fmla="*/ 2 h 5"/>
                  <a:gd name="T8" fmla="*/ 0 w 22"/>
                  <a:gd name="T9" fmla="*/ 2 h 5"/>
                  <a:gd name="T10" fmla="*/ 0 w 22"/>
                  <a:gd name="T11" fmla="*/ 2 h 5"/>
                  <a:gd name="T12" fmla="*/ 0 w 22"/>
                  <a:gd name="T13" fmla="*/ 0 h 5"/>
                  <a:gd name="T14" fmla="*/ 5 w 22"/>
                  <a:gd name="T15" fmla="*/ 0 h 5"/>
                  <a:gd name="T16" fmla="*/ 8 w 22"/>
                  <a:gd name="T17" fmla="*/ 0 h 5"/>
                  <a:gd name="T18" fmla="*/ 11 w 22"/>
                  <a:gd name="T19" fmla="*/ 0 h 5"/>
                  <a:gd name="T20" fmla="*/ 13 w 22"/>
                  <a:gd name="T21" fmla="*/ 0 h 5"/>
                  <a:gd name="T22" fmla="*/ 13 w 22"/>
                  <a:gd name="T23" fmla="*/ 0 h 5"/>
                  <a:gd name="T24" fmla="*/ 16 w 22"/>
                  <a:gd name="T25" fmla="*/ 0 h 5"/>
                  <a:gd name="T26" fmla="*/ 19 w 22"/>
                  <a:gd name="T27" fmla="*/ 0 h 5"/>
                  <a:gd name="T28" fmla="*/ 22 w 22"/>
                  <a:gd name="T29" fmla="*/ 2 h 5"/>
                  <a:gd name="T30" fmla="*/ 19 w 22"/>
                  <a:gd name="T31" fmla="*/ 2 h 5"/>
                  <a:gd name="T32" fmla="*/ 16 w 22"/>
                  <a:gd name="T33" fmla="*/ 5 h 5"/>
                  <a:gd name="T34" fmla="*/ 13 w 22"/>
                  <a:gd name="T35" fmla="*/ 5 h 5"/>
                  <a:gd name="T36" fmla="*/ 11 w 22"/>
                  <a:gd name="T37" fmla="*/ 5 h 5"/>
                  <a:gd name="T38" fmla="*/ 8 w 22"/>
                  <a:gd name="T39" fmla="*/ 5 h 5"/>
                  <a:gd name="T40" fmla="*/ 5 w 22"/>
                  <a:gd name="T41" fmla="*/ 5 h 5"/>
                  <a:gd name="T42" fmla="*/ 3 w 22"/>
                  <a:gd name="T43" fmla="*/ 5 h 5"/>
                  <a:gd name="T44" fmla="*/ 3 w 22"/>
                  <a:gd name="T4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2" h="5">
                    <a:moveTo>
                      <a:pt x="3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2" y="2"/>
                    </a:lnTo>
                    <a:lnTo>
                      <a:pt x="19" y="2"/>
                    </a:lnTo>
                    <a:lnTo>
                      <a:pt x="16" y="5"/>
                    </a:lnTo>
                    <a:lnTo>
                      <a:pt x="13" y="5"/>
                    </a:lnTo>
                    <a:lnTo>
                      <a:pt x="11" y="5"/>
                    </a:lnTo>
                    <a:lnTo>
                      <a:pt x="8" y="5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21" name="Freeform 14"/>
              <p:cNvSpPr>
                <a:spLocks/>
              </p:cNvSpPr>
              <p:nvPr/>
            </p:nvSpPr>
            <p:spPr bwMode="auto">
              <a:xfrm>
                <a:off x="945" y="1756"/>
                <a:ext cx="491" cy="429"/>
              </a:xfrm>
              <a:custGeom>
                <a:avLst/>
                <a:gdLst>
                  <a:gd name="T0" fmla="*/ 197 w 491"/>
                  <a:gd name="T1" fmla="*/ 421 h 429"/>
                  <a:gd name="T2" fmla="*/ 139 w 491"/>
                  <a:gd name="T3" fmla="*/ 402 h 429"/>
                  <a:gd name="T4" fmla="*/ 93 w 491"/>
                  <a:gd name="T5" fmla="*/ 372 h 429"/>
                  <a:gd name="T6" fmla="*/ 54 w 491"/>
                  <a:gd name="T7" fmla="*/ 334 h 429"/>
                  <a:gd name="T8" fmla="*/ 24 w 491"/>
                  <a:gd name="T9" fmla="*/ 282 h 429"/>
                  <a:gd name="T10" fmla="*/ 3 w 491"/>
                  <a:gd name="T11" fmla="*/ 224 h 429"/>
                  <a:gd name="T12" fmla="*/ 0 w 491"/>
                  <a:gd name="T13" fmla="*/ 175 h 429"/>
                  <a:gd name="T14" fmla="*/ 3 w 491"/>
                  <a:gd name="T15" fmla="*/ 129 h 429"/>
                  <a:gd name="T16" fmla="*/ 16 w 491"/>
                  <a:gd name="T17" fmla="*/ 82 h 429"/>
                  <a:gd name="T18" fmla="*/ 35 w 491"/>
                  <a:gd name="T19" fmla="*/ 39 h 429"/>
                  <a:gd name="T20" fmla="*/ 68 w 491"/>
                  <a:gd name="T21" fmla="*/ 0 h 429"/>
                  <a:gd name="T22" fmla="*/ 74 w 491"/>
                  <a:gd name="T23" fmla="*/ 0 h 429"/>
                  <a:gd name="T24" fmla="*/ 76 w 491"/>
                  <a:gd name="T25" fmla="*/ 3 h 429"/>
                  <a:gd name="T26" fmla="*/ 82 w 491"/>
                  <a:gd name="T27" fmla="*/ 14 h 429"/>
                  <a:gd name="T28" fmla="*/ 90 w 491"/>
                  <a:gd name="T29" fmla="*/ 36 h 429"/>
                  <a:gd name="T30" fmla="*/ 101 w 491"/>
                  <a:gd name="T31" fmla="*/ 55 h 429"/>
                  <a:gd name="T32" fmla="*/ 117 w 491"/>
                  <a:gd name="T33" fmla="*/ 66 h 429"/>
                  <a:gd name="T34" fmla="*/ 134 w 491"/>
                  <a:gd name="T35" fmla="*/ 71 h 429"/>
                  <a:gd name="T36" fmla="*/ 153 w 491"/>
                  <a:gd name="T37" fmla="*/ 74 h 429"/>
                  <a:gd name="T38" fmla="*/ 172 w 491"/>
                  <a:gd name="T39" fmla="*/ 69 h 429"/>
                  <a:gd name="T40" fmla="*/ 188 w 491"/>
                  <a:gd name="T41" fmla="*/ 63 h 429"/>
                  <a:gd name="T42" fmla="*/ 205 w 491"/>
                  <a:gd name="T43" fmla="*/ 50 h 429"/>
                  <a:gd name="T44" fmla="*/ 221 w 491"/>
                  <a:gd name="T45" fmla="*/ 30 h 429"/>
                  <a:gd name="T46" fmla="*/ 232 w 491"/>
                  <a:gd name="T47" fmla="*/ 9 h 429"/>
                  <a:gd name="T48" fmla="*/ 240 w 491"/>
                  <a:gd name="T49" fmla="*/ 3 h 429"/>
                  <a:gd name="T50" fmla="*/ 243 w 491"/>
                  <a:gd name="T51" fmla="*/ 3 h 429"/>
                  <a:gd name="T52" fmla="*/ 246 w 491"/>
                  <a:gd name="T53" fmla="*/ 3 h 429"/>
                  <a:gd name="T54" fmla="*/ 262 w 491"/>
                  <a:gd name="T55" fmla="*/ 36 h 429"/>
                  <a:gd name="T56" fmla="*/ 276 w 491"/>
                  <a:gd name="T57" fmla="*/ 58 h 429"/>
                  <a:gd name="T58" fmla="*/ 298 w 491"/>
                  <a:gd name="T59" fmla="*/ 71 h 429"/>
                  <a:gd name="T60" fmla="*/ 325 w 491"/>
                  <a:gd name="T61" fmla="*/ 74 h 429"/>
                  <a:gd name="T62" fmla="*/ 358 w 491"/>
                  <a:gd name="T63" fmla="*/ 69 h 429"/>
                  <a:gd name="T64" fmla="*/ 385 w 491"/>
                  <a:gd name="T65" fmla="*/ 50 h 429"/>
                  <a:gd name="T66" fmla="*/ 399 w 491"/>
                  <a:gd name="T67" fmla="*/ 28 h 429"/>
                  <a:gd name="T68" fmla="*/ 410 w 491"/>
                  <a:gd name="T69" fmla="*/ 3 h 429"/>
                  <a:gd name="T70" fmla="*/ 418 w 491"/>
                  <a:gd name="T71" fmla="*/ 0 h 429"/>
                  <a:gd name="T72" fmla="*/ 423 w 491"/>
                  <a:gd name="T73" fmla="*/ 0 h 429"/>
                  <a:gd name="T74" fmla="*/ 437 w 491"/>
                  <a:gd name="T75" fmla="*/ 9 h 429"/>
                  <a:gd name="T76" fmla="*/ 450 w 491"/>
                  <a:gd name="T77" fmla="*/ 30 h 429"/>
                  <a:gd name="T78" fmla="*/ 464 w 491"/>
                  <a:gd name="T79" fmla="*/ 55 h 429"/>
                  <a:gd name="T80" fmla="*/ 481 w 491"/>
                  <a:gd name="T81" fmla="*/ 91 h 429"/>
                  <a:gd name="T82" fmla="*/ 489 w 491"/>
                  <a:gd name="T83" fmla="*/ 137 h 429"/>
                  <a:gd name="T84" fmla="*/ 491 w 491"/>
                  <a:gd name="T85" fmla="*/ 178 h 429"/>
                  <a:gd name="T86" fmla="*/ 491 w 491"/>
                  <a:gd name="T87" fmla="*/ 219 h 429"/>
                  <a:gd name="T88" fmla="*/ 481 w 491"/>
                  <a:gd name="T89" fmla="*/ 255 h 429"/>
                  <a:gd name="T90" fmla="*/ 467 w 491"/>
                  <a:gd name="T91" fmla="*/ 290 h 429"/>
                  <a:gd name="T92" fmla="*/ 445 w 491"/>
                  <a:gd name="T93" fmla="*/ 323 h 429"/>
                  <a:gd name="T94" fmla="*/ 418 w 491"/>
                  <a:gd name="T95" fmla="*/ 353 h 429"/>
                  <a:gd name="T96" fmla="*/ 385 w 491"/>
                  <a:gd name="T97" fmla="*/ 380 h 429"/>
                  <a:gd name="T98" fmla="*/ 347 w 491"/>
                  <a:gd name="T99" fmla="*/ 402 h 429"/>
                  <a:gd name="T100" fmla="*/ 300 w 491"/>
                  <a:gd name="T101" fmla="*/ 421 h 429"/>
                  <a:gd name="T102" fmla="*/ 278 w 491"/>
                  <a:gd name="T103" fmla="*/ 424 h 429"/>
                  <a:gd name="T104" fmla="*/ 257 w 491"/>
                  <a:gd name="T105" fmla="*/ 427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91" h="429">
                    <a:moveTo>
                      <a:pt x="240" y="429"/>
                    </a:moveTo>
                    <a:lnTo>
                      <a:pt x="218" y="424"/>
                    </a:lnTo>
                    <a:lnTo>
                      <a:pt x="197" y="421"/>
                    </a:lnTo>
                    <a:lnTo>
                      <a:pt x="177" y="416"/>
                    </a:lnTo>
                    <a:lnTo>
                      <a:pt x="158" y="410"/>
                    </a:lnTo>
                    <a:lnTo>
                      <a:pt x="139" y="402"/>
                    </a:lnTo>
                    <a:lnTo>
                      <a:pt x="123" y="394"/>
                    </a:lnTo>
                    <a:lnTo>
                      <a:pt x="106" y="386"/>
                    </a:lnTo>
                    <a:lnTo>
                      <a:pt x="93" y="372"/>
                    </a:lnTo>
                    <a:lnTo>
                      <a:pt x="79" y="361"/>
                    </a:lnTo>
                    <a:lnTo>
                      <a:pt x="68" y="347"/>
                    </a:lnTo>
                    <a:lnTo>
                      <a:pt x="54" y="334"/>
                    </a:lnTo>
                    <a:lnTo>
                      <a:pt x="44" y="317"/>
                    </a:lnTo>
                    <a:lnTo>
                      <a:pt x="35" y="301"/>
                    </a:lnTo>
                    <a:lnTo>
                      <a:pt x="24" y="282"/>
                    </a:lnTo>
                    <a:lnTo>
                      <a:pt x="16" y="263"/>
                    </a:lnTo>
                    <a:lnTo>
                      <a:pt x="5" y="244"/>
                    </a:lnTo>
                    <a:lnTo>
                      <a:pt x="3" y="224"/>
                    </a:lnTo>
                    <a:lnTo>
                      <a:pt x="3" y="208"/>
                    </a:lnTo>
                    <a:lnTo>
                      <a:pt x="0" y="192"/>
                    </a:lnTo>
                    <a:lnTo>
                      <a:pt x="0" y="175"/>
                    </a:lnTo>
                    <a:lnTo>
                      <a:pt x="0" y="159"/>
                    </a:lnTo>
                    <a:lnTo>
                      <a:pt x="3" y="142"/>
                    </a:lnTo>
                    <a:lnTo>
                      <a:pt x="3" y="129"/>
                    </a:lnTo>
                    <a:lnTo>
                      <a:pt x="5" y="112"/>
                    </a:lnTo>
                    <a:lnTo>
                      <a:pt x="11" y="99"/>
                    </a:lnTo>
                    <a:lnTo>
                      <a:pt x="16" y="82"/>
                    </a:lnTo>
                    <a:lnTo>
                      <a:pt x="22" y="69"/>
                    </a:lnTo>
                    <a:lnTo>
                      <a:pt x="27" y="55"/>
                    </a:lnTo>
                    <a:lnTo>
                      <a:pt x="35" y="39"/>
                    </a:lnTo>
                    <a:lnTo>
                      <a:pt x="46" y="25"/>
                    </a:lnTo>
                    <a:lnTo>
                      <a:pt x="54" y="14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71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6" y="0"/>
                    </a:lnTo>
                    <a:lnTo>
                      <a:pt x="76" y="3"/>
                    </a:lnTo>
                    <a:lnTo>
                      <a:pt x="79" y="3"/>
                    </a:lnTo>
                    <a:lnTo>
                      <a:pt x="79" y="6"/>
                    </a:lnTo>
                    <a:lnTo>
                      <a:pt x="82" y="14"/>
                    </a:lnTo>
                    <a:lnTo>
                      <a:pt x="85" y="22"/>
                    </a:lnTo>
                    <a:lnTo>
                      <a:pt x="87" y="30"/>
                    </a:lnTo>
                    <a:lnTo>
                      <a:pt x="90" y="36"/>
                    </a:lnTo>
                    <a:lnTo>
                      <a:pt x="93" y="44"/>
                    </a:lnTo>
                    <a:lnTo>
                      <a:pt x="98" y="50"/>
                    </a:lnTo>
                    <a:lnTo>
                      <a:pt x="101" y="55"/>
                    </a:lnTo>
                    <a:lnTo>
                      <a:pt x="106" y="58"/>
                    </a:lnTo>
                    <a:lnTo>
                      <a:pt x="112" y="63"/>
                    </a:lnTo>
                    <a:lnTo>
                      <a:pt x="117" y="66"/>
                    </a:lnTo>
                    <a:lnTo>
                      <a:pt x="123" y="69"/>
                    </a:lnTo>
                    <a:lnTo>
                      <a:pt x="128" y="71"/>
                    </a:lnTo>
                    <a:lnTo>
                      <a:pt x="134" y="71"/>
                    </a:lnTo>
                    <a:lnTo>
                      <a:pt x="139" y="74"/>
                    </a:lnTo>
                    <a:lnTo>
                      <a:pt x="147" y="74"/>
                    </a:lnTo>
                    <a:lnTo>
                      <a:pt x="153" y="74"/>
                    </a:lnTo>
                    <a:lnTo>
                      <a:pt x="158" y="74"/>
                    </a:lnTo>
                    <a:lnTo>
                      <a:pt x="164" y="71"/>
                    </a:lnTo>
                    <a:lnTo>
                      <a:pt x="172" y="69"/>
                    </a:lnTo>
                    <a:lnTo>
                      <a:pt x="177" y="69"/>
                    </a:lnTo>
                    <a:lnTo>
                      <a:pt x="183" y="66"/>
                    </a:lnTo>
                    <a:lnTo>
                      <a:pt x="188" y="63"/>
                    </a:lnTo>
                    <a:lnTo>
                      <a:pt x="194" y="58"/>
                    </a:lnTo>
                    <a:lnTo>
                      <a:pt x="202" y="52"/>
                    </a:lnTo>
                    <a:lnTo>
                      <a:pt x="205" y="50"/>
                    </a:lnTo>
                    <a:lnTo>
                      <a:pt x="210" y="44"/>
                    </a:lnTo>
                    <a:lnTo>
                      <a:pt x="216" y="36"/>
                    </a:lnTo>
                    <a:lnTo>
                      <a:pt x="221" y="30"/>
                    </a:lnTo>
                    <a:lnTo>
                      <a:pt x="224" y="25"/>
                    </a:lnTo>
                    <a:lnTo>
                      <a:pt x="229" y="17"/>
                    </a:lnTo>
                    <a:lnTo>
                      <a:pt x="232" y="9"/>
                    </a:lnTo>
                    <a:lnTo>
                      <a:pt x="235" y="0"/>
                    </a:lnTo>
                    <a:lnTo>
                      <a:pt x="237" y="0"/>
                    </a:lnTo>
                    <a:lnTo>
                      <a:pt x="240" y="3"/>
                    </a:lnTo>
                    <a:lnTo>
                      <a:pt x="240" y="3"/>
                    </a:lnTo>
                    <a:lnTo>
                      <a:pt x="243" y="3"/>
                    </a:lnTo>
                    <a:lnTo>
                      <a:pt x="243" y="3"/>
                    </a:lnTo>
                    <a:lnTo>
                      <a:pt x="246" y="3"/>
                    </a:lnTo>
                    <a:lnTo>
                      <a:pt x="246" y="3"/>
                    </a:lnTo>
                    <a:lnTo>
                      <a:pt x="246" y="3"/>
                    </a:lnTo>
                    <a:lnTo>
                      <a:pt x="251" y="17"/>
                    </a:lnTo>
                    <a:lnTo>
                      <a:pt x="257" y="28"/>
                    </a:lnTo>
                    <a:lnTo>
                      <a:pt x="262" y="36"/>
                    </a:lnTo>
                    <a:lnTo>
                      <a:pt x="265" y="44"/>
                    </a:lnTo>
                    <a:lnTo>
                      <a:pt x="270" y="52"/>
                    </a:lnTo>
                    <a:lnTo>
                      <a:pt x="276" y="58"/>
                    </a:lnTo>
                    <a:lnTo>
                      <a:pt x="284" y="63"/>
                    </a:lnTo>
                    <a:lnTo>
                      <a:pt x="289" y="69"/>
                    </a:lnTo>
                    <a:lnTo>
                      <a:pt x="298" y="71"/>
                    </a:lnTo>
                    <a:lnTo>
                      <a:pt x="306" y="74"/>
                    </a:lnTo>
                    <a:lnTo>
                      <a:pt x="314" y="74"/>
                    </a:lnTo>
                    <a:lnTo>
                      <a:pt x="325" y="74"/>
                    </a:lnTo>
                    <a:lnTo>
                      <a:pt x="333" y="74"/>
                    </a:lnTo>
                    <a:lnTo>
                      <a:pt x="344" y="71"/>
                    </a:lnTo>
                    <a:lnTo>
                      <a:pt x="358" y="69"/>
                    </a:lnTo>
                    <a:lnTo>
                      <a:pt x="371" y="66"/>
                    </a:lnTo>
                    <a:lnTo>
                      <a:pt x="379" y="58"/>
                    </a:lnTo>
                    <a:lnTo>
                      <a:pt x="385" y="50"/>
                    </a:lnTo>
                    <a:lnTo>
                      <a:pt x="390" y="44"/>
                    </a:lnTo>
                    <a:lnTo>
                      <a:pt x="396" y="36"/>
                    </a:lnTo>
                    <a:lnTo>
                      <a:pt x="399" y="28"/>
                    </a:lnTo>
                    <a:lnTo>
                      <a:pt x="401" y="22"/>
                    </a:lnTo>
                    <a:lnTo>
                      <a:pt x="407" y="14"/>
                    </a:lnTo>
                    <a:lnTo>
                      <a:pt x="410" y="3"/>
                    </a:lnTo>
                    <a:lnTo>
                      <a:pt x="412" y="3"/>
                    </a:lnTo>
                    <a:lnTo>
                      <a:pt x="415" y="3"/>
                    </a:lnTo>
                    <a:lnTo>
                      <a:pt x="418" y="0"/>
                    </a:lnTo>
                    <a:lnTo>
                      <a:pt x="418" y="0"/>
                    </a:lnTo>
                    <a:lnTo>
                      <a:pt x="420" y="0"/>
                    </a:lnTo>
                    <a:lnTo>
                      <a:pt x="423" y="0"/>
                    </a:lnTo>
                    <a:lnTo>
                      <a:pt x="426" y="0"/>
                    </a:lnTo>
                    <a:lnTo>
                      <a:pt x="431" y="0"/>
                    </a:lnTo>
                    <a:lnTo>
                      <a:pt x="437" y="9"/>
                    </a:lnTo>
                    <a:lnTo>
                      <a:pt x="440" y="17"/>
                    </a:lnTo>
                    <a:lnTo>
                      <a:pt x="445" y="25"/>
                    </a:lnTo>
                    <a:lnTo>
                      <a:pt x="450" y="30"/>
                    </a:lnTo>
                    <a:lnTo>
                      <a:pt x="456" y="39"/>
                    </a:lnTo>
                    <a:lnTo>
                      <a:pt x="459" y="47"/>
                    </a:lnTo>
                    <a:lnTo>
                      <a:pt x="464" y="55"/>
                    </a:lnTo>
                    <a:lnTo>
                      <a:pt x="470" y="60"/>
                    </a:lnTo>
                    <a:lnTo>
                      <a:pt x="475" y="77"/>
                    </a:lnTo>
                    <a:lnTo>
                      <a:pt x="481" y="91"/>
                    </a:lnTo>
                    <a:lnTo>
                      <a:pt x="483" y="107"/>
                    </a:lnTo>
                    <a:lnTo>
                      <a:pt x="486" y="121"/>
                    </a:lnTo>
                    <a:lnTo>
                      <a:pt x="489" y="137"/>
                    </a:lnTo>
                    <a:lnTo>
                      <a:pt x="491" y="151"/>
                    </a:lnTo>
                    <a:lnTo>
                      <a:pt x="491" y="164"/>
                    </a:lnTo>
                    <a:lnTo>
                      <a:pt x="491" y="178"/>
                    </a:lnTo>
                    <a:lnTo>
                      <a:pt x="491" y="192"/>
                    </a:lnTo>
                    <a:lnTo>
                      <a:pt x="491" y="205"/>
                    </a:lnTo>
                    <a:lnTo>
                      <a:pt x="491" y="219"/>
                    </a:lnTo>
                    <a:lnTo>
                      <a:pt x="489" y="230"/>
                    </a:lnTo>
                    <a:lnTo>
                      <a:pt x="483" y="244"/>
                    </a:lnTo>
                    <a:lnTo>
                      <a:pt x="481" y="255"/>
                    </a:lnTo>
                    <a:lnTo>
                      <a:pt x="478" y="268"/>
                    </a:lnTo>
                    <a:lnTo>
                      <a:pt x="472" y="279"/>
                    </a:lnTo>
                    <a:lnTo>
                      <a:pt x="467" y="290"/>
                    </a:lnTo>
                    <a:lnTo>
                      <a:pt x="459" y="304"/>
                    </a:lnTo>
                    <a:lnTo>
                      <a:pt x="453" y="312"/>
                    </a:lnTo>
                    <a:lnTo>
                      <a:pt x="445" y="323"/>
                    </a:lnTo>
                    <a:lnTo>
                      <a:pt x="437" y="334"/>
                    </a:lnTo>
                    <a:lnTo>
                      <a:pt x="429" y="345"/>
                    </a:lnTo>
                    <a:lnTo>
                      <a:pt x="418" y="353"/>
                    </a:lnTo>
                    <a:lnTo>
                      <a:pt x="407" y="361"/>
                    </a:lnTo>
                    <a:lnTo>
                      <a:pt x="396" y="369"/>
                    </a:lnTo>
                    <a:lnTo>
                      <a:pt x="385" y="380"/>
                    </a:lnTo>
                    <a:lnTo>
                      <a:pt x="374" y="388"/>
                    </a:lnTo>
                    <a:lnTo>
                      <a:pt x="360" y="394"/>
                    </a:lnTo>
                    <a:lnTo>
                      <a:pt x="347" y="402"/>
                    </a:lnTo>
                    <a:lnTo>
                      <a:pt x="333" y="408"/>
                    </a:lnTo>
                    <a:lnTo>
                      <a:pt x="317" y="413"/>
                    </a:lnTo>
                    <a:lnTo>
                      <a:pt x="300" y="421"/>
                    </a:lnTo>
                    <a:lnTo>
                      <a:pt x="295" y="421"/>
                    </a:lnTo>
                    <a:lnTo>
                      <a:pt x="287" y="421"/>
                    </a:lnTo>
                    <a:lnTo>
                      <a:pt x="278" y="424"/>
                    </a:lnTo>
                    <a:lnTo>
                      <a:pt x="270" y="424"/>
                    </a:lnTo>
                    <a:lnTo>
                      <a:pt x="265" y="424"/>
                    </a:lnTo>
                    <a:lnTo>
                      <a:pt x="257" y="427"/>
                    </a:lnTo>
                    <a:lnTo>
                      <a:pt x="248" y="427"/>
                    </a:lnTo>
                    <a:lnTo>
                      <a:pt x="240" y="4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22" name="Freeform 15"/>
              <p:cNvSpPr>
                <a:spLocks/>
              </p:cNvSpPr>
              <p:nvPr/>
            </p:nvSpPr>
            <p:spPr bwMode="auto">
              <a:xfrm>
                <a:off x="2507" y="2174"/>
                <a:ext cx="46" cy="11"/>
              </a:xfrm>
              <a:custGeom>
                <a:avLst/>
                <a:gdLst>
                  <a:gd name="T0" fmla="*/ 22 w 46"/>
                  <a:gd name="T1" fmla="*/ 11 h 11"/>
                  <a:gd name="T2" fmla="*/ 16 w 46"/>
                  <a:gd name="T3" fmla="*/ 11 h 11"/>
                  <a:gd name="T4" fmla="*/ 16 w 46"/>
                  <a:gd name="T5" fmla="*/ 11 h 11"/>
                  <a:gd name="T6" fmla="*/ 14 w 46"/>
                  <a:gd name="T7" fmla="*/ 9 h 11"/>
                  <a:gd name="T8" fmla="*/ 11 w 46"/>
                  <a:gd name="T9" fmla="*/ 9 h 11"/>
                  <a:gd name="T10" fmla="*/ 5 w 46"/>
                  <a:gd name="T11" fmla="*/ 9 h 11"/>
                  <a:gd name="T12" fmla="*/ 3 w 46"/>
                  <a:gd name="T13" fmla="*/ 9 h 11"/>
                  <a:gd name="T14" fmla="*/ 0 w 46"/>
                  <a:gd name="T15" fmla="*/ 9 h 11"/>
                  <a:gd name="T16" fmla="*/ 0 w 46"/>
                  <a:gd name="T17" fmla="*/ 9 h 11"/>
                  <a:gd name="T18" fmla="*/ 0 w 46"/>
                  <a:gd name="T19" fmla="*/ 6 h 11"/>
                  <a:gd name="T20" fmla="*/ 0 w 46"/>
                  <a:gd name="T21" fmla="*/ 6 h 11"/>
                  <a:gd name="T22" fmla="*/ 0 w 46"/>
                  <a:gd name="T23" fmla="*/ 6 h 11"/>
                  <a:gd name="T24" fmla="*/ 0 w 46"/>
                  <a:gd name="T25" fmla="*/ 3 h 11"/>
                  <a:gd name="T26" fmla="*/ 0 w 46"/>
                  <a:gd name="T27" fmla="*/ 3 h 11"/>
                  <a:gd name="T28" fmla="*/ 0 w 46"/>
                  <a:gd name="T29" fmla="*/ 0 h 11"/>
                  <a:gd name="T30" fmla="*/ 0 w 46"/>
                  <a:gd name="T31" fmla="*/ 0 h 11"/>
                  <a:gd name="T32" fmla="*/ 0 w 46"/>
                  <a:gd name="T33" fmla="*/ 0 h 11"/>
                  <a:gd name="T34" fmla="*/ 5 w 46"/>
                  <a:gd name="T35" fmla="*/ 0 h 11"/>
                  <a:gd name="T36" fmla="*/ 11 w 46"/>
                  <a:gd name="T37" fmla="*/ 0 h 11"/>
                  <a:gd name="T38" fmla="*/ 19 w 46"/>
                  <a:gd name="T39" fmla="*/ 3 h 11"/>
                  <a:gd name="T40" fmla="*/ 25 w 46"/>
                  <a:gd name="T41" fmla="*/ 3 h 11"/>
                  <a:gd name="T42" fmla="*/ 33 w 46"/>
                  <a:gd name="T43" fmla="*/ 3 h 11"/>
                  <a:gd name="T44" fmla="*/ 38 w 46"/>
                  <a:gd name="T45" fmla="*/ 6 h 11"/>
                  <a:gd name="T46" fmla="*/ 44 w 46"/>
                  <a:gd name="T47" fmla="*/ 6 h 11"/>
                  <a:gd name="T48" fmla="*/ 46 w 46"/>
                  <a:gd name="T49" fmla="*/ 6 h 11"/>
                  <a:gd name="T50" fmla="*/ 44 w 46"/>
                  <a:gd name="T51" fmla="*/ 9 h 11"/>
                  <a:gd name="T52" fmla="*/ 44 w 46"/>
                  <a:gd name="T53" fmla="*/ 9 h 11"/>
                  <a:gd name="T54" fmla="*/ 44 w 46"/>
                  <a:gd name="T55" fmla="*/ 9 h 11"/>
                  <a:gd name="T56" fmla="*/ 41 w 46"/>
                  <a:gd name="T57" fmla="*/ 11 h 11"/>
                  <a:gd name="T58" fmla="*/ 38 w 46"/>
                  <a:gd name="T59" fmla="*/ 11 h 11"/>
                  <a:gd name="T60" fmla="*/ 33 w 46"/>
                  <a:gd name="T61" fmla="*/ 11 h 11"/>
                  <a:gd name="T62" fmla="*/ 30 w 46"/>
                  <a:gd name="T63" fmla="*/ 11 h 11"/>
                  <a:gd name="T64" fmla="*/ 22 w 46"/>
                  <a:gd name="T6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6" h="11">
                    <a:moveTo>
                      <a:pt x="22" y="11"/>
                    </a:moveTo>
                    <a:lnTo>
                      <a:pt x="16" y="11"/>
                    </a:lnTo>
                    <a:lnTo>
                      <a:pt x="16" y="11"/>
                    </a:lnTo>
                    <a:lnTo>
                      <a:pt x="14" y="9"/>
                    </a:lnTo>
                    <a:lnTo>
                      <a:pt x="11" y="9"/>
                    </a:lnTo>
                    <a:lnTo>
                      <a:pt x="5" y="9"/>
                    </a:lnTo>
                    <a:lnTo>
                      <a:pt x="3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19" y="3"/>
                    </a:lnTo>
                    <a:lnTo>
                      <a:pt x="25" y="3"/>
                    </a:lnTo>
                    <a:lnTo>
                      <a:pt x="33" y="3"/>
                    </a:lnTo>
                    <a:lnTo>
                      <a:pt x="38" y="6"/>
                    </a:lnTo>
                    <a:lnTo>
                      <a:pt x="44" y="6"/>
                    </a:lnTo>
                    <a:lnTo>
                      <a:pt x="46" y="6"/>
                    </a:lnTo>
                    <a:lnTo>
                      <a:pt x="44" y="9"/>
                    </a:lnTo>
                    <a:lnTo>
                      <a:pt x="44" y="9"/>
                    </a:lnTo>
                    <a:lnTo>
                      <a:pt x="44" y="9"/>
                    </a:lnTo>
                    <a:lnTo>
                      <a:pt x="41" y="11"/>
                    </a:lnTo>
                    <a:lnTo>
                      <a:pt x="38" y="11"/>
                    </a:lnTo>
                    <a:lnTo>
                      <a:pt x="33" y="11"/>
                    </a:lnTo>
                    <a:lnTo>
                      <a:pt x="30" y="11"/>
                    </a:ln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23" name="Freeform 16"/>
              <p:cNvSpPr>
                <a:spLocks/>
              </p:cNvSpPr>
              <p:nvPr/>
            </p:nvSpPr>
            <p:spPr bwMode="auto">
              <a:xfrm>
                <a:off x="959" y="1792"/>
                <a:ext cx="467" cy="369"/>
              </a:xfrm>
              <a:custGeom>
                <a:avLst/>
                <a:gdLst>
                  <a:gd name="T0" fmla="*/ 174 w 467"/>
                  <a:gd name="T1" fmla="*/ 363 h 369"/>
                  <a:gd name="T2" fmla="*/ 128 w 467"/>
                  <a:gd name="T3" fmla="*/ 347 h 369"/>
                  <a:gd name="T4" fmla="*/ 92 w 467"/>
                  <a:gd name="T5" fmla="*/ 325 h 369"/>
                  <a:gd name="T6" fmla="*/ 62 w 467"/>
                  <a:gd name="T7" fmla="*/ 298 h 369"/>
                  <a:gd name="T8" fmla="*/ 35 w 467"/>
                  <a:gd name="T9" fmla="*/ 265 h 369"/>
                  <a:gd name="T10" fmla="*/ 19 w 467"/>
                  <a:gd name="T11" fmla="*/ 229 h 369"/>
                  <a:gd name="T12" fmla="*/ 5 w 467"/>
                  <a:gd name="T13" fmla="*/ 188 h 369"/>
                  <a:gd name="T14" fmla="*/ 0 w 467"/>
                  <a:gd name="T15" fmla="*/ 142 h 369"/>
                  <a:gd name="T16" fmla="*/ 2 w 467"/>
                  <a:gd name="T17" fmla="*/ 101 h 369"/>
                  <a:gd name="T18" fmla="*/ 10 w 467"/>
                  <a:gd name="T19" fmla="*/ 71 h 369"/>
                  <a:gd name="T20" fmla="*/ 19 w 467"/>
                  <a:gd name="T21" fmla="*/ 44 h 369"/>
                  <a:gd name="T22" fmla="*/ 35 w 467"/>
                  <a:gd name="T23" fmla="*/ 19 h 369"/>
                  <a:gd name="T24" fmla="*/ 46 w 467"/>
                  <a:gd name="T25" fmla="*/ 5 h 369"/>
                  <a:gd name="T26" fmla="*/ 49 w 467"/>
                  <a:gd name="T27" fmla="*/ 5 h 369"/>
                  <a:gd name="T28" fmla="*/ 54 w 467"/>
                  <a:gd name="T29" fmla="*/ 5 h 369"/>
                  <a:gd name="T30" fmla="*/ 57 w 467"/>
                  <a:gd name="T31" fmla="*/ 5 h 369"/>
                  <a:gd name="T32" fmla="*/ 68 w 467"/>
                  <a:gd name="T33" fmla="*/ 16 h 369"/>
                  <a:gd name="T34" fmla="*/ 87 w 467"/>
                  <a:gd name="T35" fmla="*/ 35 h 369"/>
                  <a:gd name="T36" fmla="*/ 103 w 467"/>
                  <a:gd name="T37" fmla="*/ 49 h 369"/>
                  <a:gd name="T38" fmla="*/ 125 w 467"/>
                  <a:gd name="T39" fmla="*/ 55 h 369"/>
                  <a:gd name="T40" fmla="*/ 144 w 467"/>
                  <a:gd name="T41" fmla="*/ 57 h 369"/>
                  <a:gd name="T42" fmla="*/ 163 w 467"/>
                  <a:gd name="T43" fmla="*/ 52 h 369"/>
                  <a:gd name="T44" fmla="*/ 188 w 467"/>
                  <a:gd name="T45" fmla="*/ 41 h 369"/>
                  <a:gd name="T46" fmla="*/ 210 w 467"/>
                  <a:gd name="T47" fmla="*/ 27 h 369"/>
                  <a:gd name="T48" fmla="*/ 223 w 467"/>
                  <a:gd name="T49" fmla="*/ 16 h 369"/>
                  <a:gd name="T50" fmla="*/ 229 w 467"/>
                  <a:gd name="T51" fmla="*/ 16 h 369"/>
                  <a:gd name="T52" fmla="*/ 232 w 467"/>
                  <a:gd name="T53" fmla="*/ 16 h 369"/>
                  <a:gd name="T54" fmla="*/ 234 w 467"/>
                  <a:gd name="T55" fmla="*/ 16 h 369"/>
                  <a:gd name="T56" fmla="*/ 243 w 467"/>
                  <a:gd name="T57" fmla="*/ 27 h 369"/>
                  <a:gd name="T58" fmla="*/ 259 w 467"/>
                  <a:gd name="T59" fmla="*/ 41 h 369"/>
                  <a:gd name="T60" fmla="*/ 273 w 467"/>
                  <a:gd name="T61" fmla="*/ 52 h 369"/>
                  <a:gd name="T62" fmla="*/ 292 w 467"/>
                  <a:gd name="T63" fmla="*/ 57 h 369"/>
                  <a:gd name="T64" fmla="*/ 311 w 467"/>
                  <a:gd name="T65" fmla="*/ 57 h 369"/>
                  <a:gd name="T66" fmla="*/ 333 w 467"/>
                  <a:gd name="T67" fmla="*/ 55 h 369"/>
                  <a:gd name="T68" fmla="*/ 352 w 467"/>
                  <a:gd name="T69" fmla="*/ 49 h 369"/>
                  <a:gd name="T70" fmla="*/ 371 w 467"/>
                  <a:gd name="T71" fmla="*/ 38 h 369"/>
                  <a:gd name="T72" fmla="*/ 382 w 467"/>
                  <a:gd name="T73" fmla="*/ 30 h 369"/>
                  <a:gd name="T74" fmla="*/ 387 w 467"/>
                  <a:gd name="T75" fmla="*/ 22 h 369"/>
                  <a:gd name="T76" fmla="*/ 393 w 467"/>
                  <a:gd name="T77" fmla="*/ 14 h 369"/>
                  <a:gd name="T78" fmla="*/ 401 w 467"/>
                  <a:gd name="T79" fmla="*/ 3 h 369"/>
                  <a:gd name="T80" fmla="*/ 404 w 467"/>
                  <a:gd name="T81" fmla="*/ 0 h 369"/>
                  <a:gd name="T82" fmla="*/ 406 w 467"/>
                  <a:gd name="T83" fmla="*/ 0 h 369"/>
                  <a:gd name="T84" fmla="*/ 412 w 467"/>
                  <a:gd name="T85" fmla="*/ 0 h 369"/>
                  <a:gd name="T86" fmla="*/ 415 w 467"/>
                  <a:gd name="T87" fmla="*/ 0 h 369"/>
                  <a:gd name="T88" fmla="*/ 428 w 467"/>
                  <a:gd name="T89" fmla="*/ 14 h 369"/>
                  <a:gd name="T90" fmla="*/ 445 w 467"/>
                  <a:gd name="T91" fmla="*/ 46 h 369"/>
                  <a:gd name="T92" fmla="*/ 458 w 467"/>
                  <a:gd name="T93" fmla="*/ 76 h 369"/>
                  <a:gd name="T94" fmla="*/ 464 w 467"/>
                  <a:gd name="T95" fmla="*/ 106 h 369"/>
                  <a:gd name="T96" fmla="*/ 467 w 467"/>
                  <a:gd name="T97" fmla="*/ 139 h 369"/>
                  <a:gd name="T98" fmla="*/ 461 w 467"/>
                  <a:gd name="T99" fmla="*/ 172 h 369"/>
                  <a:gd name="T100" fmla="*/ 453 w 467"/>
                  <a:gd name="T101" fmla="*/ 205 h 369"/>
                  <a:gd name="T102" fmla="*/ 442 w 467"/>
                  <a:gd name="T103" fmla="*/ 240 h 369"/>
                  <a:gd name="T104" fmla="*/ 420 w 467"/>
                  <a:gd name="T105" fmla="*/ 276 h 369"/>
                  <a:gd name="T106" fmla="*/ 396 w 467"/>
                  <a:gd name="T107" fmla="*/ 303 h 369"/>
                  <a:gd name="T108" fmla="*/ 365 w 467"/>
                  <a:gd name="T109" fmla="*/ 328 h 369"/>
                  <a:gd name="T110" fmla="*/ 333 w 467"/>
                  <a:gd name="T111" fmla="*/ 350 h 369"/>
                  <a:gd name="T112" fmla="*/ 300 w 467"/>
                  <a:gd name="T113" fmla="*/ 361 h 369"/>
                  <a:gd name="T114" fmla="*/ 270 w 467"/>
                  <a:gd name="T115" fmla="*/ 366 h 369"/>
                  <a:gd name="T116" fmla="*/ 240 w 467"/>
                  <a:gd name="T117" fmla="*/ 369 h 369"/>
                  <a:gd name="T118" fmla="*/ 213 w 467"/>
                  <a:gd name="T119" fmla="*/ 369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67" h="369">
                    <a:moveTo>
                      <a:pt x="196" y="369"/>
                    </a:moveTo>
                    <a:lnTo>
                      <a:pt x="174" y="363"/>
                    </a:lnTo>
                    <a:lnTo>
                      <a:pt x="150" y="355"/>
                    </a:lnTo>
                    <a:lnTo>
                      <a:pt x="128" y="347"/>
                    </a:lnTo>
                    <a:lnTo>
                      <a:pt x="109" y="336"/>
                    </a:lnTo>
                    <a:lnTo>
                      <a:pt x="92" y="325"/>
                    </a:lnTo>
                    <a:lnTo>
                      <a:pt x="76" y="311"/>
                    </a:lnTo>
                    <a:lnTo>
                      <a:pt x="62" y="298"/>
                    </a:lnTo>
                    <a:lnTo>
                      <a:pt x="49" y="281"/>
                    </a:lnTo>
                    <a:lnTo>
                      <a:pt x="35" y="265"/>
                    </a:lnTo>
                    <a:lnTo>
                      <a:pt x="27" y="249"/>
                    </a:lnTo>
                    <a:lnTo>
                      <a:pt x="19" y="229"/>
                    </a:lnTo>
                    <a:lnTo>
                      <a:pt x="10" y="208"/>
                    </a:lnTo>
                    <a:lnTo>
                      <a:pt x="5" y="188"/>
                    </a:lnTo>
                    <a:lnTo>
                      <a:pt x="2" y="164"/>
                    </a:lnTo>
                    <a:lnTo>
                      <a:pt x="0" y="142"/>
                    </a:lnTo>
                    <a:lnTo>
                      <a:pt x="0" y="117"/>
                    </a:lnTo>
                    <a:lnTo>
                      <a:pt x="2" y="101"/>
                    </a:lnTo>
                    <a:lnTo>
                      <a:pt x="5" y="85"/>
                    </a:lnTo>
                    <a:lnTo>
                      <a:pt x="10" y="71"/>
                    </a:lnTo>
                    <a:lnTo>
                      <a:pt x="13" y="57"/>
                    </a:lnTo>
                    <a:lnTo>
                      <a:pt x="19" y="44"/>
                    </a:lnTo>
                    <a:lnTo>
                      <a:pt x="27" y="30"/>
                    </a:lnTo>
                    <a:lnTo>
                      <a:pt x="35" y="19"/>
                    </a:lnTo>
                    <a:lnTo>
                      <a:pt x="43" y="5"/>
                    </a:lnTo>
                    <a:lnTo>
                      <a:pt x="46" y="5"/>
                    </a:lnTo>
                    <a:lnTo>
                      <a:pt x="46" y="5"/>
                    </a:lnTo>
                    <a:lnTo>
                      <a:pt x="49" y="5"/>
                    </a:lnTo>
                    <a:lnTo>
                      <a:pt x="51" y="5"/>
                    </a:lnTo>
                    <a:lnTo>
                      <a:pt x="54" y="5"/>
                    </a:lnTo>
                    <a:lnTo>
                      <a:pt x="54" y="5"/>
                    </a:lnTo>
                    <a:lnTo>
                      <a:pt x="57" y="5"/>
                    </a:lnTo>
                    <a:lnTo>
                      <a:pt x="60" y="5"/>
                    </a:lnTo>
                    <a:lnTo>
                      <a:pt x="68" y="16"/>
                    </a:lnTo>
                    <a:lnTo>
                      <a:pt x="76" y="27"/>
                    </a:lnTo>
                    <a:lnTo>
                      <a:pt x="87" y="35"/>
                    </a:lnTo>
                    <a:lnTo>
                      <a:pt x="95" y="44"/>
                    </a:lnTo>
                    <a:lnTo>
                      <a:pt x="103" y="49"/>
                    </a:lnTo>
                    <a:lnTo>
                      <a:pt x="114" y="52"/>
                    </a:lnTo>
                    <a:lnTo>
                      <a:pt x="125" y="55"/>
                    </a:lnTo>
                    <a:lnTo>
                      <a:pt x="133" y="57"/>
                    </a:lnTo>
                    <a:lnTo>
                      <a:pt x="144" y="57"/>
                    </a:lnTo>
                    <a:lnTo>
                      <a:pt x="155" y="55"/>
                    </a:lnTo>
                    <a:lnTo>
                      <a:pt x="163" y="52"/>
                    </a:lnTo>
                    <a:lnTo>
                      <a:pt x="174" y="49"/>
                    </a:lnTo>
                    <a:lnTo>
                      <a:pt x="188" y="41"/>
                    </a:lnTo>
                    <a:lnTo>
                      <a:pt x="199" y="35"/>
                    </a:lnTo>
                    <a:lnTo>
                      <a:pt x="210" y="27"/>
                    </a:lnTo>
                    <a:lnTo>
                      <a:pt x="221" y="16"/>
                    </a:lnTo>
                    <a:lnTo>
                      <a:pt x="223" y="16"/>
                    </a:lnTo>
                    <a:lnTo>
                      <a:pt x="226" y="16"/>
                    </a:lnTo>
                    <a:lnTo>
                      <a:pt x="229" y="16"/>
                    </a:lnTo>
                    <a:lnTo>
                      <a:pt x="229" y="16"/>
                    </a:lnTo>
                    <a:lnTo>
                      <a:pt x="232" y="16"/>
                    </a:lnTo>
                    <a:lnTo>
                      <a:pt x="234" y="16"/>
                    </a:lnTo>
                    <a:lnTo>
                      <a:pt x="234" y="16"/>
                    </a:lnTo>
                    <a:lnTo>
                      <a:pt x="237" y="19"/>
                    </a:lnTo>
                    <a:lnTo>
                      <a:pt x="243" y="27"/>
                    </a:lnTo>
                    <a:lnTo>
                      <a:pt x="251" y="35"/>
                    </a:lnTo>
                    <a:lnTo>
                      <a:pt x="259" y="41"/>
                    </a:lnTo>
                    <a:lnTo>
                      <a:pt x="267" y="46"/>
                    </a:lnTo>
                    <a:lnTo>
                      <a:pt x="273" y="52"/>
                    </a:lnTo>
                    <a:lnTo>
                      <a:pt x="284" y="55"/>
                    </a:lnTo>
                    <a:lnTo>
                      <a:pt x="292" y="57"/>
                    </a:lnTo>
                    <a:lnTo>
                      <a:pt x="303" y="57"/>
                    </a:lnTo>
                    <a:lnTo>
                      <a:pt x="311" y="57"/>
                    </a:lnTo>
                    <a:lnTo>
                      <a:pt x="322" y="57"/>
                    </a:lnTo>
                    <a:lnTo>
                      <a:pt x="333" y="55"/>
                    </a:lnTo>
                    <a:lnTo>
                      <a:pt x="341" y="52"/>
                    </a:lnTo>
                    <a:lnTo>
                      <a:pt x="352" y="49"/>
                    </a:lnTo>
                    <a:lnTo>
                      <a:pt x="360" y="44"/>
                    </a:lnTo>
                    <a:lnTo>
                      <a:pt x="371" y="38"/>
                    </a:lnTo>
                    <a:lnTo>
                      <a:pt x="379" y="33"/>
                    </a:lnTo>
                    <a:lnTo>
                      <a:pt x="382" y="30"/>
                    </a:lnTo>
                    <a:lnTo>
                      <a:pt x="385" y="24"/>
                    </a:lnTo>
                    <a:lnTo>
                      <a:pt x="387" y="22"/>
                    </a:lnTo>
                    <a:lnTo>
                      <a:pt x="390" y="16"/>
                    </a:lnTo>
                    <a:lnTo>
                      <a:pt x="393" y="14"/>
                    </a:lnTo>
                    <a:lnTo>
                      <a:pt x="396" y="8"/>
                    </a:lnTo>
                    <a:lnTo>
                      <a:pt x="401" y="3"/>
                    </a:lnTo>
                    <a:lnTo>
                      <a:pt x="404" y="0"/>
                    </a:lnTo>
                    <a:lnTo>
                      <a:pt x="404" y="0"/>
                    </a:lnTo>
                    <a:lnTo>
                      <a:pt x="406" y="0"/>
                    </a:lnTo>
                    <a:lnTo>
                      <a:pt x="406" y="0"/>
                    </a:lnTo>
                    <a:lnTo>
                      <a:pt x="409" y="0"/>
                    </a:lnTo>
                    <a:lnTo>
                      <a:pt x="412" y="0"/>
                    </a:lnTo>
                    <a:lnTo>
                      <a:pt x="412" y="0"/>
                    </a:lnTo>
                    <a:lnTo>
                      <a:pt x="415" y="0"/>
                    </a:lnTo>
                    <a:lnTo>
                      <a:pt x="417" y="0"/>
                    </a:lnTo>
                    <a:lnTo>
                      <a:pt x="428" y="14"/>
                    </a:lnTo>
                    <a:lnTo>
                      <a:pt x="436" y="30"/>
                    </a:lnTo>
                    <a:lnTo>
                      <a:pt x="445" y="46"/>
                    </a:lnTo>
                    <a:lnTo>
                      <a:pt x="453" y="60"/>
                    </a:lnTo>
                    <a:lnTo>
                      <a:pt x="458" y="76"/>
                    </a:lnTo>
                    <a:lnTo>
                      <a:pt x="461" y="93"/>
                    </a:lnTo>
                    <a:lnTo>
                      <a:pt x="464" y="106"/>
                    </a:lnTo>
                    <a:lnTo>
                      <a:pt x="467" y="123"/>
                    </a:lnTo>
                    <a:lnTo>
                      <a:pt x="467" y="139"/>
                    </a:lnTo>
                    <a:lnTo>
                      <a:pt x="464" y="156"/>
                    </a:lnTo>
                    <a:lnTo>
                      <a:pt x="461" y="172"/>
                    </a:lnTo>
                    <a:lnTo>
                      <a:pt x="458" y="188"/>
                    </a:lnTo>
                    <a:lnTo>
                      <a:pt x="453" y="205"/>
                    </a:lnTo>
                    <a:lnTo>
                      <a:pt x="447" y="224"/>
                    </a:lnTo>
                    <a:lnTo>
                      <a:pt x="442" y="240"/>
                    </a:lnTo>
                    <a:lnTo>
                      <a:pt x="434" y="260"/>
                    </a:lnTo>
                    <a:lnTo>
                      <a:pt x="420" y="276"/>
                    </a:lnTo>
                    <a:lnTo>
                      <a:pt x="409" y="290"/>
                    </a:lnTo>
                    <a:lnTo>
                      <a:pt x="396" y="303"/>
                    </a:lnTo>
                    <a:lnTo>
                      <a:pt x="382" y="317"/>
                    </a:lnTo>
                    <a:lnTo>
                      <a:pt x="365" y="328"/>
                    </a:lnTo>
                    <a:lnTo>
                      <a:pt x="352" y="339"/>
                    </a:lnTo>
                    <a:lnTo>
                      <a:pt x="333" y="350"/>
                    </a:lnTo>
                    <a:lnTo>
                      <a:pt x="314" y="358"/>
                    </a:lnTo>
                    <a:lnTo>
                      <a:pt x="300" y="361"/>
                    </a:lnTo>
                    <a:lnTo>
                      <a:pt x="284" y="363"/>
                    </a:lnTo>
                    <a:lnTo>
                      <a:pt x="270" y="366"/>
                    </a:lnTo>
                    <a:lnTo>
                      <a:pt x="256" y="369"/>
                    </a:lnTo>
                    <a:lnTo>
                      <a:pt x="240" y="369"/>
                    </a:lnTo>
                    <a:lnTo>
                      <a:pt x="226" y="369"/>
                    </a:lnTo>
                    <a:lnTo>
                      <a:pt x="213" y="369"/>
                    </a:lnTo>
                    <a:lnTo>
                      <a:pt x="196" y="369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24" name="Freeform 17"/>
              <p:cNvSpPr>
                <a:spLocks/>
              </p:cNvSpPr>
              <p:nvPr/>
            </p:nvSpPr>
            <p:spPr bwMode="auto">
              <a:xfrm>
                <a:off x="1882" y="2134"/>
                <a:ext cx="30" cy="13"/>
              </a:xfrm>
              <a:custGeom>
                <a:avLst/>
                <a:gdLst>
                  <a:gd name="T0" fmla="*/ 0 w 30"/>
                  <a:gd name="T1" fmla="*/ 13 h 13"/>
                  <a:gd name="T2" fmla="*/ 2 w 30"/>
                  <a:gd name="T3" fmla="*/ 13 h 13"/>
                  <a:gd name="T4" fmla="*/ 2 w 30"/>
                  <a:gd name="T5" fmla="*/ 10 h 13"/>
                  <a:gd name="T6" fmla="*/ 2 w 30"/>
                  <a:gd name="T7" fmla="*/ 8 h 13"/>
                  <a:gd name="T8" fmla="*/ 5 w 30"/>
                  <a:gd name="T9" fmla="*/ 8 h 13"/>
                  <a:gd name="T10" fmla="*/ 5 w 30"/>
                  <a:gd name="T11" fmla="*/ 5 h 13"/>
                  <a:gd name="T12" fmla="*/ 5 w 30"/>
                  <a:gd name="T13" fmla="*/ 2 h 13"/>
                  <a:gd name="T14" fmla="*/ 5 w 30"/>
                  <a:gd name="T15" fmla="*/ 0 h 13"/>
                  <a:gd name="T16" fmla="*/ 8 w 30"/>
                  <a:gd name="T17" fmla="*/ 0 h 13"/>
                  <a:gd name="T18" fmla="*/ 8 w 30"/>
                  <a:gd name="T19" fmla="*/ 0 h 13"/>
                  <a:gd name="T20" fmla="*/ 10 w 30"/>
                  <a:gd name="T21" fmla="*/ 2 h 13"/>
                  <a:gd name="T22" fmla="*/ 13 w 30"/>
                  <a:gd name="T23" fmla="*/ 2 h 13"/>
                  <a:gd name="T24" fmla="*/ 16 w 30"/>
                  <a:gd name="T25" fmla="*/ 2 h 13"/>
                  <a:gd name="T26" fmla="*/ 19 w 30"/>
                  <a:gd name="T27" fmla="*/ 2 h 13"/>
                  <a:gd name="T28" fmla="*/ 21 w 30"/>
                  <a:gd name="T29" fmla="*/ 2 h 13"/>
                  <a:gd name="T30" fmla="*/ 27 w 30"/>
                  <a:gd name="T31" fmla="*/ 2 h 13"/>
                  <a:gd name="T32" fmla="*/ 30 w 30"/>
                  <a:gd name="T33" fmla="*/ 5 h 13"/>
                  <a:gd name="T34" fmla="*/ 30 w 30"/>
                  <a:gd name="T35" fmla="*/ 5 h 13"/>
                  <a:gd name="T36" fmla="*/ 30 w 30"/>
                  <a:gd name="T37" fmla="*/ 5 h 13"/>
                  <a:gd name="T38" fmla="*/ 30 w 30"/>
                  <a:gd name="T39" fmla="*/ 8 h 13"/>
                  <a:gd name="T40" fmla="*/ 30 w 30"/>
                  <a:gd name="T41" fmla="*/ 8 h 13"/>
                  <a:gd name="T42" fmla="*/ 30 w 30"/>
                  <a:gd name="T43" fmla="*/ 8 h 13"/>
                  <a:gd name="T44" fmla="*/ 27 w 30"/>
                  <a:gd name="T45" fmla="*/ 10 h 13"/>
                  <a:gd name="T46" fmla="*/ 27 w 30"/>
                  <a:gd name="T47" fmla="*/ 10 h 13"/>
                  <a:gd name="T48" fmla="*/ 27 w 30"/>
                  <a:gd name="T49" fmla="*/ 10 h 13"/>
                  <a:gd name="T50" fmla="*/ 24 w 30"/>
                  <a:gd name="T51" fmla="*/ 10 h 13"/>
                  <a:gd name="T52" fmla="*/ 21 w 30"/>
                  <a:gd name="T53" fmla="*/ 13 h 13"/>
                  <a:gd name="T54" fmla="*/ 19 w 30"/>
                  <a:gd name="T55" fmla="*/ 13 h 13"/>
                  <a:gd name="T56" fmla="*/ 13 w 30"/>
                  <a:gd name="T57" fmla="*/ 13 h 13"/>
                  <a:gd name="T58" fmla="*/ 10 w 30"/>
                  <a:gd name="T59" fmla="*/ 13 h 13"/>
                  <a:gd name="T60" fmla="*/ 8 w 30"/>
                  <a:gd name="T61" fmla="*/ 13 h 13"/>
                  <a:gd name="T62" fmla="*/ 5 w 30"/>
                  <a:gd name="T63" fmla="*/ 13 h 13"/>
                  <a:gd name="T64" fmla="*/ 0 w 30"/>
                  <a:gd name="T6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0" h="13">
                    <a:moveTo>
                      <a:pt x="0" y="13"/>
                    </a:moveTo>
                    <a:lnTo>
                      <a:pt x="2" y="13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5" y="8"/>
                    </a:lnTo>
                    <a:lnTo>
                      <a:pt x="5" y="5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2"/>
                    </a:lnTo>
                    <a:lnTo>
                      <a:pt x="13" y="2"/>
                    </a:lnTo>
                    <a:lnTo>
                      <a:pt x="16" y="2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27" y="2"/>
                    </a:lnTo>
                    <a:lnTo>
                      <a:pt x="30" y="5"/>
                    </a:lnTo>
                    <a:lnTo>
                      <a:pt x="30" y="5"/>
                    </a:lnTo>
                    <a:lnTo>
                      <a:pt x="30" y="5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4" y="10"/>
                    </a:lnTo>
                    <a:lnTo>
                      <a:pt x="21" y="13"/>
                    </a:lnTo>
                    <a:lnTo>
                      <a:pt x="19" y="13"/>
                    </a:lnTo>
                    <a:lnTo>
                      <a:pt x="13" y="13"/>
                    </a:lnTo>
                    <a:lnTo>
                      <a:pt x="10" y="13"/>
                    </a:lnTo>
                    <a:lnTo>
                      <a:pt x="8" y="13"/>
                    </a:lnTo>
                    <a:lnTo>
                      <a:pt x="5" y="1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25" name="Freeform 18"/>
              <p:cNvSpPr>
                <a:spLocks/>
              </p:cNvSpPr>
              <p:nvPr/>
            </p:nvSpPr>
            <p:spPr bwMode="auto">
              <a:xfrm>
                <a:off x="1581" y="2021"/>
                <a:ext cx="33" cy="44"/>
              </a:xfrm>
              <a:custGeom>
                <a:avLst/>
                <a:gdLst>
                  <a:gd name="T0" fmla="*/ 8 w 33"/>
                  <a:gd name="T1" fmla="*/ 44 h 44"/>
                  <a:gd name="T2" fmla="*/ 6 w 33"/>
                  <a:gd name="T3" fmla="*/ 39 h 44"/>
                  <a:gd name="T4" fmla="*/ 0 w 33"/>
                  <a:gd name="T5" fmla="*/ 33 h 44"/>
                  <a:gd name="T6" fmla="*/ 0 w 33"/>
                  <a:gd name="T7" fmla="*/ 28 h 44"/>
                  <a:gd name="T8" fmla="*/ 0 w 33"/>
                  <a:gd name="T9" fmla="*/ 22 h 44"/>
                  <a:gd name="T10" fmla="*/ 0 w 33"/>
                  <a:gd name="T11" fmla="*/ 17 h 44"/>
                  <a:gd name="T12" fmla="*/ 3 w 33"/>
                  <a:gd name="T13" fmla="*/ 11 h 44"/>
                  <a:gd name="T14" fmla="*/ 6 w 33"/>
                  <a:gd name="T15" fmla="*/ 6 h 44"/>
                  <a:gd name="T16" fmla="*/ 8 w 33"/>
                  <a:gd name="T17" fmla="*/ 3 h 44"/>
                  <a:gd name="T18" fmla="*/ 14 w 33"/>
                  <a:gd name="T19" fmla="*/ 0 h 44"/>
                  <a:gd name="T20" fmla="*/ 17 w 33"/>
                  <a:gd name="T21" fmla="*/ 0 h 44"/>
                  <a:gd name="T22" fmla="*/ 19 w 33"/>
                  <a:gd name="T23" fmla="*/ 0 h 44"/>
                  <a:gd name="T24" fmla="*/ 25 w 33"/>
                  <a:gd name="T25" fmla="*/ 3 h 44"/>
                  <a:gd name="T26" fmla="*/ 27 w 33"/>
                  <a:gd name="T27" fmla="*/ 9 h 44"/>
                  <a:gd name="T28" fmla="*/ 30 w 33"/>
                  <a:gd name="T29" fmla="*/ 14 h 44"/>
                  <a:gd name="T30" fmla="*/ 30 w 33"/>
                  <a:gd name="T31" fmla="*/ 22 h 44"/>
                  <a:gd name="T32" fmla="*/ 33 w 33"/>
                  <a:gd name="T33" fmla="*/ 33 h 44"/>
                  <a:gd name="T34" fmla="*/ 30 w 33"/>
                  <a:gd name="T35" fmla="*/ 36 h 44"/>
                  <a:gd name="T36" fmla="*/ 27 w 33"/>
                  <a:gd name="T37" fmla="*/ 39 h 44"/>
                  <a:gd name="T38" fmla="*/ 25 w 33"/>
                  <a:gd name="T39" fmla="*/ 39 h 44"/>
                  <a:gd name="T40" fmla="*/ 22 w 33"/>
                  <a:gd name="T41" fmla="*/ 41 h 44"/>
                  <a:gd name="T42" fmla="*/ 19 w 33"/>
                  <a:gd name="T43" fmla="*/ 41 h 44"/>
                  <a:gd name="T44" fmla="*/ 17 w 33"/>
                  <a:gd name="T45" fmla="*/ 41 h 44"/>
                  <a:gd name="T46" fmla="*/ 11 w 33"/>
                  <a:gd name="T47" fmla="*/ 41 h 44"/>
                  <a:gd name="T48" fmla="*/ 8 w 33"/>
                  <a:gd name="T49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3" h="44">
                    <a:moveTo>
                      <a:pt x="8" y="44"/>
                    </a:moveTo>
                    <a:lnTo>
                      <a:pt x="6" y="39"/>
                    </a:lnTo>
                    <a:lnTo>
                      <a:pt x="0" y="33"/>
                    </a:lnTo>
                    <a:lnTo>
                      <a:pt x="0" y="28"/>
                    </a:lnTo>
                    <a:lnTo>
                      <a:pt x="0" y="22"/>
                    </a:lnTo>
                    <a:lnTo>
                      <a:pt x="0" y="17"/>
                    </a:lnTo>
                    <a:lnTo>
                      <a:pt x="3" y="11"/>
                    </a:lnTo>
                    <a:lnTo>
                      <a:pt x="6" y="6"/>
                    </a:lnTo>
                    <a:lnTo>
                      <a:pt x="8" y="3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5" y="3"/>
                    </a:lnTo>
                    <a:lnTo>
                      <a:pt x="27" y="9"/>
                    </a:lnTo>
                    <a:lnTo>
                      <a:pt x="30" y="14"/>
                    </a:lnTo>
                    <a:lnTo>
                      <a:pt x="30" y="22"/>
                    </a:lnTo>
                    <a:lnTo>
                      <a:pt x="33" y="33"/>
                    </a:lnTo>
                    <a:lnTo>
                      <a:pt x="30" y="36"/>
                    </a:lnTo>
                    <a:lnTo>
                      <a:pt x="27" y="39"/>
                    </a:lnTo>
                    <a:lnTo>
                      <a:pt x="25" y="39"/>
                    </a:lnTo>
                    <a:lnTo>
                      <a:pt x="22" y="41"/>
                    </a:lnTo>
                    <a:lnTo>
                      <a:pt x="19" y="41"/>
                    </a:lnTo>
                    <a:lnTo>
                      <a:pt x="17" y="41"/>
                    </a:lnTo>
                    <a:lnTo>
                      <a:pt x="11" y="41"/>
                    </a:lnTo>
                    <a:lnTo>
                      <a:pt x="8" y="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26" name="Freeform 19"/>
              <p:cNvSpPr>
                <a:spLocks/>
              </p:cNvSpPr>
              <p:nvPr/>
            </p:nvSpPr>
            <p:spPr bwMode="auto">
              <a:xfrm>
                <a:off x="1341" y="2021"/>
                <a:ext cx="33" cy="14"/>
              </a:xfrm>
              <a:custGeom>
                <a:avLst/>
                <a:gdLst>
                  <a:gd name="T0" fmla="*/ 5 w 33"/>
                  <a:gd name="T1" fmla="*/ 14 h 14"/>
                  <a:gd name="T2" fmla="*/ 3 w 33"/>
                  <a:gd name="T3" fmla="*/ 14 h 14"/>
                  <a:gd name="T4" fmla="*/ 3 w 33"/>
                  <a:gd name="T5" fmla="*/ 14 h 14"/>
                  <a:gd name="T6" fmla="*/ 3 w 33"/>
                  <a:gd name="T7" fmla="*/ 11 h 14"/>
                  <a:gd name="T8" fmla="*/ 0 w 33"/>
                  <a:gd name="T9" fmla="*/ 11 h 14"/>
                  <a:gd name="T10" fmla="*/ 0 w 33"/>
                  <a:gd name="T11" fmla="*/ 11 h 14"/>
                  <a:gd name="T12" fmla="*/ 0 w 33"/>
                  <a:gd name="T13" fmla="*/ 11 h 14"/>
                  <a:gd name="T14" fmla="*/ 3 w 33"/>
                  <a:gd name="T15" fmla="*/ 9 h 14"/>
                  <a:gd name="T16" fmla="*/ 3 w 33"/>
                  <a:gd name="T17" fmla="*/ 9 h 14"/>
                  <a:gd name="T18" fmla="*/ 3 w 33"/>
                  <a:gd name="T19" fmla="*/ 6 h 14"/>
                  <a:gd name="T20" fmla="*/ 5 w 33"/>
                  <a:gd name="T21" fmla="*/ 6 h 14"/>
                  <a:gd name="T22" fmla="*/ 5 w 33"/>
                  <a:gd name="T23" fmla="*/ 6 h 14"/>
                  <a:gd name="T24" fmla="*/ 5 w 33"/>
                  <a:gd name="T25" fmla="*/ 3 h 14"/>
                  <a:gd name="T26" fmla="*/ 5 w 33"/>
                  <a:gd name="T27" fmla="*/ 0 h 14"/>
                  <a:gd name="T28" fmla="*/ 11 w 33"/>
                  <a:gd name="T29" fmla="*/ 0 h 14"/>
                  <a:gd name="T30" fmla="*/ 11 w 33"/>
                  <a:gd name="T31" fmla="*/ 0 h 14"/>
                  <a:gd name="T32" fmla="*/ 14 w 33"/>
                  <a:gd name="T33" fmla="*/ 3 h 14"/>
                  <a:gd name="T34" fmla="*/ 16 w 33"/>
                  <a:gd name="T35" fmla="*/ 3 h 14"/>
                  <a:gd name="T36" fmla="*/ 19 w 33"/>
                  <a:gd name="T37" fmla="*/ 3 h 14"/>
                  <a:gd name="T38" fmla="*/ 22 w 33"/>
                  <a:gd name="T39" fmla="*/ 3 h 14"/>
                  <a:gd name="T40" fmla="*/ 27 w 33"/>
                  <a:gd name="T41" fmla="*/ 6 h 14"/>
                  <a:gd name="T42" fmla="*/ 33 w 33"/>
                  <a:gd name="T43" fmla="*/ 6 h 14"/>
                  <a:gd name="T44" fmla="*/ 30 w 33"/>
                  <a:gd name="T45" fmla="*/ 9 h 14"/>
                  <a:gd name="T46" fmla="*/ 27 w 33"/>
                  <a:gd name="T47" fmla="*/ 11 h 14"/>
                  <a:gd name="T48" fmla="*/ 24 w 33"/>
                  <a:gd name="T49" fmla="*/ 14 h 14"/>
                  <a:gd name="T50" fmla="*/ 19 w 33"/>
                  <a:gd name="T51" fmla="*/ 14 h 14"/>
                  <a:gd name="T52" fmla="*/ 16 w 33"/>
                  <a:gd name="T53" fmla="*/ 14 h 14"/>
                  <a:gd name="T54" fmla="*/ 14 w 33"/>
                  <a:gd name="T55" fmla="*/ 14 h 14"/>
                  <a:gd name="T56" fmla="*/ 8 w 33"/>
                  <a:gd name="T57" fmla="*/ 14 h 14"/>
                  <a:gd name="T58" fmla="*/ 5 w 33"/>
                  <a:gd name="T5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" h="14">
                    <a:moveTo>
                      <a:pt x="5" y="14"/>
                    </a:moveTo>
                    <a:lnTo>
                      <a:pt x="3" y="14"/>
                    </a:lnTo>
                    <a:lnTo>
                      <a:pt x="3" y="14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4" y="3"/>
                    </a:lnTo>
                    <a:lnTo>
                      <a:pt x="16" y="3"/>
                    </a:lnTo>
                    <a:lnTo>
                      <a:pt x="19" y="3"/>
                    </a:lnTo>
                    <a:lnTo>
                      <a:pt x="22" y="3"/>
                    </a:lnTo>
                    <a:lnTo>
                      <a:pt x="27" y="6"/>
                    </a:lnTo>
                    <a:lnTo>
                      <a:pt x="33" y="6"/>
                    </a:lnTo>
                    <a:lnTo>
                      <a:pt x="30" y="9"/>
                    </a:lnTo>
                    <a:lnTo>
                      <a:pt x="27" y="11"/>
                    </a:lnTo>
                    <a:lnTo>
                      <a:pt x="24" y="14"/>
                    </a:lnTo>
                    <a:lnTo>
                      <a:pt x="19" y="14"/>
                    </a:lnTo>
                    <a:lnTo>
                      <a:pt x="16" y="14"/>
                    </a:lnTo>
                    <a:lnTo>
                      <a:pt x="14" y="14"/>
                    </a:lnTo>
                    <a:lnTo>
                      <a:pt x="8" y="14"/>
                    </a:lnTo>
                    <a:lnTo>
                      <a:pt x="5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27" name="Freeform 20"/>
              <p:cNvSpPr>
                <a:spLocks/>
              </p:cNvSpPr>
              <p:nvPr/>
            </p:nvSpPr>
            <p:spPr bwMode="auto">
              <a:xfrm>
                <a:off x="1346" y="1972"/>
                <a:ext cx="25" cy="30"/>
              </a:xfrm>
              <a:custGeom>
                <a:avLst/>
                <a:gdLst>
                  <a:gd name="T0" fmla="*/ 14 w 25"/>
                  <a:gd name="T1" fmla="*/ 30 h 30"/>
                  <a:gd name="T2" fmla="*/ 14 w 25"/>
                  <a:gd name="T3" fmla="*/ 30 h 30"/>
                  <a:gd name="T4" fmla="*/ 14 w 25"/>
                  <a:gd name="T5" fmla="*/ 28 h 30"/>
                  <a:gd name="T6" fmla="*/ 14 w 25"/>
                  <a:gd name="T7" fmla="*/ 25 h 30"/>
                  <a:gd name="T8" fmla="*/ 14 w 25"/>
                  <a:gd name="T9" fmla="*/ 22 h 30"/>
                  <a:gd name="T10" fmla="*/ 14 w 25"/>
                  <a:gd name="T11" fmla="*/ 19 h 30"/>
                  <a:gd name="T12" fmla="*/ 14 w 25"/>
                  <a:gd name="T13" fmla="*/ 17 h 30"/>
                  <a:gd name="T14" fmla="*/ 14 w 25"/>
                  <a:gd name="T15" fmla="*/ 14 h 30"/>
                  <a:gd name="T16" fmla="*/ 14 w 25"/>
                  <a:gd name="T17" fmla="*/ 11 h 30"/>
                  <a:gd name="T18" fmla="*/ 14 w 25"/>
                  <a:gd name="T19" fmla="*/ 11 h 30"/>
                  <a:gd name="T20" fmla="*/ 11 w 25"/>
                  <a:gd name="T21" fmla="*/ 11 h 30"/>
                  <a:gd name="T22" fmla="*/ 9 w 25"/>
                  <a:gd name="T23" fmla="*/ 11 h 30"/>
                  <a:gd name="T24" fmla="*/ 6 w 25"/>
                  <a:gd name="T25" fmla="*/ 11 h 30"/>
                  <a:gd name="T26" fmla="*/ 6 w 25"/>
                  <a:gd name="T27" fmla="*/ 8 h 30"/>
                  <a:gd name="T28" fmla="*/ 3 w 25"/>
                  <a:gd name="T29" fmla="*/ 8 h 30"/>
                  <a:gd name="T30" fmla="*/ 0 w 25"/>
                  <a:gd name="T31" fmla="*/ 8 h 30"/>
                  <a:gd name="T32" fmla="*/ 0 w 25"/>
                  <a:gd name="T33" fmla="*/ 8 h 30"/>
                  <a:gd name="T34" fmla="*/ 0 w 25"/>
                  <a:gd name="T35" fmla="*/ 8 h 30"/>
                  <a:gd name="T36" fmla="*/ 0 w 25"/>
                  <a:gd name="T37" fmla="*/ 8 h 30"/>
                  <a:gd name="T38" fmla="*/ 0 w 25"/>
                  <a:gd name="T39" fmla="*/ 6 h 30"/>
                  <a:gd name="T40" fmla="*/ 0 w 25"/>
                  <a:gd name="T41" fmla="*/ 6 h 30"/>
                  <a:gd name="T42" fmla="*/ 0 w 25"/>
                  <a:gd name="T43" fmla="*/ 6 h 30"/>
                  <a:gd name="T44" fmla="*/ 0 w 25"/>
                  <a:gd name="T45" fmla="*/ 3 h 30"/>
                  <a:gd name="T46" fmla="*/ 0 w 25"/>
                  <a:gd name="T47" fmla="*/ 3 h 30"/>
                  <a:gd name="T48" fmla="*/ 0 w 25"/>
                  <a:gd name="T49" fmla="*/ 3 h 30"/>
                  <a:gd name="T50" fmla="*/ 0 w 25"/>
                  <a:gd name="T51" fmla="*/ 3 h 30"/>
                  <a:gd name="T52" fmla="*/ 3 w 25"/>
                  <a:gd name="T53" fmla="*/ 3 h 30"/>
                  <a:gd name="T54" fmla="*/ 6 w 25"/>
                  <a:gd name="T55" fmla="*/ 3 h 30"/>
                  <a:gd name="T56" fmla="*/ 6 w 25"/>
                  <a:gd name="T57" fmla="*/ 0 h 30"/>
                  <a:gd name="T58" fmla="*/ 9 w 25"/>
                  <a:gd name="T59" fmla="*/ 0 h 30"/>
                  <a:gd name="T60" fmla="*/ 11 w 25"/>
                  <a:gd name="T61" fmla="*/ 0 h 30"/>
                  <a:gd name="T62" fmla="*/ 14 w 25"/>
                  <a:gd name="T63" fmla="*/ 0 h 30"/>
                  <a:gd name="T64" fmla="*/ 14 w 25"/>
                  <a:gd name="T65" fmla="*/ 0 h 30"/>
                  <a:gd name="T66" fmla="*/ 17 w 25"/>
                  <a:gd name="T67" fmla="*/ 3 h 30"/>
                  <a:gd name="T68" fmla="*/ 17 w 25"/>
                  <a:gd name="T69" fmla="*/ 3 h 30"/>
                  <a:gd name="T70" fmla="*/ 17 w 25"/>
                  <a:gd name="T71" fmla="*/ 6 h 30"/>
                  <a:gd name="T72" fmla="*/ 19 w 25"/>
                  <a:gd name="T73" fmla="*/ 6 h 30"/>
                  <a:gd name="T74" fmla="*/ 19 w 25"/>
                  <a:gd name="T75" fmla="*/ 8 h 30"/>
                  <a:gd name="T76" fmla="*/ 19 w 25"/>
                  <a:gd name="T77" fmla="*/ 8 h 30"/>
                  <a:gd name="T78" fmla="*/ 22 w 25"/>
                  <a:gd name="T79" fmla="*/ 11 h 30"/>
                  <a:gd name="T80" fmla="*/ 25 w 25"/>
                  <a:gd name="T81" fmla="*/ 11 h 30"/>
                  <a:gd name="T82" fmla="*/ 22 w 25"/>
                  <a:gd name="T83" fmla="*/ 14 h 30"/>
                  <a:gd name="T84" fmla="*/ 22 w 25"/>
                  <a:gd name="T85" fmla="*/ 17 h 30"/>
                  <a:gd name="T86" fmla="*/ 22 w 25"/>
                  <a:gd name="T87" fmla="*/ 19 h 30"/>
                  <a:gd name="T88" fmla="*/ 22 w 25"/>
                  <a:gd name="T89" fmla="*/ 22 h 30"/>
                  <a:gd name="T90" fmla="*/ 19 w 25"/>
                  <a:gd name="T91" fmla="*/ 25 h 30"/>
                  <a:gd name="T92" fmla="*/ 19 w 25"/>
                  <a:gd name="T93" fmla="*/ 28 h 30"/>
                  <a:gd name="T94" fmla="*/ 19 w 25"/>
                  <a:gd name="T95" fmla="*/ 30 h 30"/>
                  <a:gd name="T96" fmla="*/ 19 w 25"/>
                  <a:gd name="T97" fmla="*/ 30 h 30"/>
                  <a:gd name="T98" fmla="*/ 19 w 25"/>
                  <a:gd name="T99" fmla="*/ 30 h 30"/>
                  <a:gd name="T100" fmla="*/ 17 w 25"/>
                  <a:gd name="T101" fmla="*/ 30 h 30"/>
                  <a:gd name="T102" fmla="*/ 17 w 25"/>
                  <a:gd name="T103" fmla="*/ 30 h 30"/>
                  <a:gd name="T104" fmla="*/ 17 w 25"/>
                  <a:gd name="T105" fmla="*/ 30 h 30"/>
                  <a:gd name="T106" fmla="*/ 14 w 25"/>
                  <a:gd name="T10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5" h="30">
                    <a:moveTo>
                      <a:pt x="14" y="30"/>
                    </a:moveTo>
                    <a:lnTo>
                      <a:pt x="14" y="30"/>
                    </a:lnTo>
                    <a:lnTo>
                      <a:pt x="14" y="28"/>
                    </a:lnTo>
                    <a:lnTo>
                      <a:pt x="14" y="25"/>
                    </a:lnTo>
                    <a:lnTo>
                      <a:pt x="14" y="22"/>
                    </a:lnTo>
                    <a:lnTo>
                      <a:pt x="14" y="19"/>
                    </a:lnTo>
                    <a:lnTo>
                      <a:pt x="14" y="17"/>
                    </a:lnTo>
                    <a:lnTo>
                      <a:pt x="14" y="14"/>
                    </a:lnTo>
                    <a:lnTo>
                      <a:pt x="14" y="11"/>
                    </a:lnTo>
                    <a:lnTo>
                      <a:pt x="14" y="11"/>
                    </a:lnTo>
                    <a:lnTo>
                      <a:pt x="11" y="11"/>
                    </a:lnTo>
                    <a:lnTo>
                      <a:pt x="9" y="11"/>
                    </a:lnTo>
                    <a:lnTo>
                      <a:pt x="6" y="11"/>
                    </a:lnTo>
                    <a:lnTo>
                      <a:pt x="6" y="8"/>
                    </a:lnTo>
                    <a:lnTo>
                      <a:pt x="3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7" y="6"/>
                    </a:lnTo>
                    <a:lnTo>
                      <a:pt x="19" y="6"/>
                    </a:lnTo>
                    <a:lnTo>
                      <a:pt x="19" y="8"/>
                    </a:lnTo>
                    <a:lnTo>
                      <a:pt x="19" y="8"/>
                    </a:lnTo>
                    <a:lnTo>
                      <a:pt x="22" y="11"/>
                    </a:lnTo>
                    <a:lnTo>
                      <a:pt x="25" y="11"/>
                    </a:lnTo>
                    <a:lnTo>
                      <a:pt x="22" y="14"/>
                    </a:lnTo>
                    <a:lnTo>
                      <a:pt x="22" y="17"/>
                    </a:lnTo>
                    <a:lnTo>
                      <a:pt x="22" y="19"/>
                    </a:lnTo>
                    <a:lnTo>
                      <a:pt x="22" y="22"/>
                    </a:lnTo>
                    <a:lnTo>
                      <a:pt x="19" y="25"/>
                    </a:lnTo>
                    <a:lnTo>
                      <a:pt x="19" y="28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4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28" name="Freeform 21"/>
              <p:cNvSpPr>
                <a:spLocks/>
              </p:cNvSpPr>
              <p:nvPr/>
            </p:nvSpPr>
            <p:spPr bwMode="auto">
              <a:xfrm>
                <a:off x="3307" y="1415"/>
                <a:ext cx="134" cy="363"/>
              </a:xfrm>
              <a:custGeom>
                <a:avLst/>
                <a:gdLst>
                  <a:gd name="T0" fmla="*/ 68 w 134"/>
                  <a:gd name="T1" fmla="*/ 361 h 363"/>
                  <a:gd name="T2" fmla="*/ 47 w 134"/>
                  <a:gd name="T3" fmla="*/ 361 h 363"/>
                  <a:gd name="T4" fmla="*/ 33 w 134"/>
                  <a:gd name="T5" fmla="*/ 358 h 363"/>
                  <a:gd name="T6" fmla="*/ 22 w 134"/>
                  <a:gd name="T7" fmla="*/ 358 h 363"/>
                  <a:gd name="T8" fmla="*/ 14 w 134"/>
                  <a:gd name="T9" fmla="*/ 358 h 363"/>
                  <a:gd name="T10" fmla="*/ 8 w 134"/>
                  <a:gd name="T11" fmla="*/ 358 h 363"/>
                  <a:gd name="T12" fmla="*/ 6 w 134"/>
                  <a:gd name="T13" fmla="*/ 358 h 363"/>
                  <a:gd name="T14" fmla="*/ 3 w 134"/>
                  <a:gd name="T15" fmla="*/ 355 h 363"/>
                  <a:gd name="T16" fmla="*/ 0 w 134"/>
                  <a:gd name="T17" fmla="*/ 355 h 363"/>
                  <a:gd name="T18" fmla="*/ 0 w 134"/>
                  <a:gd name="T19" fmla="*/ 262 h 363"/>
                  <a:gd name="T20" fmla="*/ 0 w 134"/>
                  <a:gd name="T21" fmla="*/ 191 h 363"/>
                  <a:gd name="T22" fmla="*/ 0 w 134"/>
                  <a:gd name="T23" fmla="*/ 139 h 363"/>
                  <a:gd name="T24" fmla="*/ 0 w 134"/>
                  <a:gd name="T25" fmla="*/ 104 h 363"/>
                  <a:gd name="T26" fmla="*/ 0 w 134"/>
                  <a:gd name="T27" fmla="*/ 74 h 363"/>
                  <a:gd name="T28" fmla="*/ 3 w 134"/>
                  <a:gd name="T29" fmla="*/ 52 h 363"/>
                  <a:gd name="T30" fmla="*/ 3 w 134"/>
                  <a:gd name="T31" fmla="*/ 33 h 363"/>
                  <a:gd name="T32" fmla="*/ 3 w 134"/>
                  <a:gd name="T33" fmla="*/ 8 h 363"/>
                  <a:gd name="T34" fmla="*/ 8 w 134"/>
                  <a:gd name="T35" fmla="*/ 8 h 363"/>
                  <a:gd name="T36" fmla="*/ 11 w 134"/>
                  <a:gd name="T37" fmla="*/ 5 h 363"/>
                  <a:gd name="T38" fmla="*/ 19 w 134"/>
                  <a:gd name="T39" fmla="*/ 3 h 363"/>
                  <a:gd name="T40" fmla="*/ 27 w 134"/>
                  <a:gd name="T41" fmla="*/ 3 h 363"/>
                  <a:gd name="T42" fmla="*/ 47 w 134"/>
                  <a:gd name="T43" fmla="*/ 3 h 363"/>
                  <a:gd name="T44" fmla="*/ 68 w 134"/>
                  <a:gd name="T45" fmla="*/ 0 h 363"/>
                  <a:gd name="T46" fmla="*/ 90 w 134"/>
                  <a:gd name="T47" fmla="*/ 3 h 363"/>
                  <a:gd name="T48" fmla="*/ 109 w 134"/>
                  <a:gd name="T49" fmla="*/ 5 h 363"/>
                  <a:gd name="T50" fmla="*/ 118 w 134"/>
                  <a:gd name="T51" fmla="*/ 8 h 363"/>
                  <a:gd name="T52" fmla="*/ 123 w 134"/>
                  <a:gd name="T53" fmla="*/ 11 h 363"/>
                  <a:gd name="T54" fmla="*/ 128 w 134"/>
                  <a:gd name="T55" fmla="*/ 13 h 363"/>
                  <a:gd name="T56" fmla="*/ 134 w 134"/>
                  <a:gd name="T57" fmla="*/ 16 h 363"/>
                  <a:gd name="T58" fmla="*/ 131 w 134"/>
                  <a:gd name="T59" fmla="*/ 57 h 363"/>
                  <a:gd name="T60" fmla="*/ 131 w 134"/>
                  <a:gd name="T61" fmla="*/ 98 h 363"/>
                  <a:gd name="T62" fmla="*/ 128 w 134"/>
                  <a:gd name="T63" fmla="*/ 142 h 363"/>
                  <a:gd name="T64" fmla="*/ 128 w 134"/>
                  <a:gd name="T65" fmla="*/ 183 h 363"/>
                  <a:gd name="T66" fmla="*/ 126 w 134"/>
                  <a:gd name="T67" fmla="*/ 227 h 363"/>
                  <a:gd name="T68" fmla="*/ 126 w 134"/>
                  <a:gd name="T69" fmla="*/ 268 h 363"/>
                  <a:gd name="T70" fmla="*/ 126 w 134"/>
                  <a:gd name="T71" fmla="*/ 311 h 363"/>
                  <a:gd name="T72" fmla="*/ 128 w 134"/>
                  <a:gd name="T73" fmla="*/ 352 h 363"/>
                  <a:gd name="T74" fmla="*/ 126 w 134"/>
                  <a:gd name="T75" fmla="*/ 355 h 363"/>
                  <a:gd name="T76" fmla="*/ 123 w 134"/>
                  <a:gd name="T77" fmla="*/ 358 h 363"/>
                  <a:gd name="T78" fmla="*/ 120 w 134"/>
                  <a:gd name="T79" fmla="*/ 358 h 363"/>
                  <a:gd name="T80" fmla="*/ 115 w 134"/>
                  <a:gd name="T81" fmla="*/ 361 h 363"/>
                  <a:gd name="T82" fmla="*/ 109 w 134"/>
                  <a:gd name="T83" fmla="*/ 363 h 363"/>
                  <a:gd name="T84" fmla="*/ 98 w 134"/>
                  <a:gd name="T85" fmla="*/ 363 h 363"/>
                  <a:gd name="T86" fmla="*/ 90 w 134"/>
                  <a:gd name="T87" fmla="*/ 363 h 363"/>
                  <a:gd name="T88" fmla="*/ 82 w 134"/>
                  <a:gd name="T89" fmla="*/ 363 h 363"/>
                  <a:gd name="T90" fmla="*/ 74 w 134"/>
                  <a:gd name="T91" fmla="*/ 361 h 363"/>
                  <a:gd name="T92" fmla="*/ 68 w 134"/>
                  <a:gd name="T93" fmla="*/ 361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34" h="363">
                    <a:moveTo>
                      <a:pt x="68" y="361"/>
                    </a:moveTo>
                    <a:lnTo>
                      <a:pt x="47" y="361"/>
                    </a:lnTo>
                    <a:lnTo>
                      <a:pt x="33" y="358"/>
                    </a:lnTo>
                    <a:lnTo>
                      <a:pt x="22" y="358"/>
                    </a:lnTo>
                    <a:lnTo>
                      <a:pt x="14" y="358"/>
                    </a:lnTo>
                    <a:lnTo>
                      <a:pt x="8" y="358"/>
                    </a:lnTo>
                    <a:lnTo>
                      <a:pt x="6" y="358"/>
                    </a:lnTo>
                    <a:lnTo>
                      <a:pt x="3" y="355"/>
                    </a:lnTo>
                    <a:lnTo>
                      <a:pt x="0" y="355"/>
                    </a:lnTo>
                    <a:lnTo>
                      <a:pt x="0" y="262"/>
                    </a:lnTo>
                    <a:lnTo>
                      <a:pt x="0" y="191"/>
                    </a:lnTo>
                    <a:lnTo>
                      <a:pt x="0" y="139"/>
                    </a:lnTo>
                    <a:lnTo>
                      <a:pt x="0" y="104"/>
                    </a:lnTo>
                    <a:lnTo>
                      <a:pt x="0" y="74"/>
                    </a:lnTo>
                    <a:lnTo>
                      <a:pt x="3" y="52"/>
                    </a:lnTo>
                    <a:lnTo>
                      <a:pt x="3" y="33"/>
                    </a:lnTo>
                    <a:lnTo>
                      <a:pt x="3" y="8"/>
                    </a:lnTo>
                    <a:lnTo>
                      <a:pt x="8" y="8"/>
                    </a:lnTo>
                    <a:lnTo>
                      <a:pt x="11" y="5"/>
                    </a:lnTo>
                    <a:lnTo>
                      <a:pt x="19" y="3"/>
                    </a:lnTo>
                    <a:lnTo>
                      <a:pt x="27" y="3"/>
                    </a:lnTo>
                    <a:lnTo>
                      <a:pt x="47" y="3"/>
                    </a:lnTo>
                    <a:lnTo>
                      <a:pt x="68" y="0"/>
                    </a:lnTo>
                    <a:lnTo>
                      <a:pt x="90" y="3"/>
                    </a:lnTo>
                    <a:lnTo>
                      <a:pt x="109" y="5"/>
                    </a:lnTo>
                    <a:lnTo>
                      <a:pt x="118" y="8"/>
                    </a:lnTo>
                    <a:lnTo>
                      <a:pt x="123" y="11"/>
                    </a:lnTo>
                    <a:lnTo>
                      <a:pt x="128" y="13"/>
                    </a:lnTo>
                    <a:lnTo>
                      <a:pt x="134" y="16"/>
                    </a:lnTo>
                    <a:lnTo>
                      <a:pt x="131" y="57"/>
                    </a:lnTo>
                    <a:lnTo>
                      <a:pt x="131" y="98"/>
                    </a:lnTo>
                    <a:lnTo>
                      <a:pt x="128" y="142"/>
                    </a:lnTo>
                    <a:lnTo>
                      <a:pt x="128" y="183"/>
                    </a:lnTo>
                    <a:lnTo>
                      <a:pt x="126" y="227"/>
                    </a:lnTo>
                    <a:lnTo>
                      <a:pt x="126" y="268"/>
                    </a:lnTo>
                    <a:lnTo>
                      <a:pt x="126" y="311"/>
                    </a:lnTo>
                    <a:lnTo>
                      <a:pt x="128" y="352"/>
                    </a:lnTo>
                    <a:lnTo>
                      <a:pt x="126" y="355"/>
                    </a:lnTo>
                    <a:lnTo>
                      <a:pt x="123" y="358"/>
                    </a:lnTo>
                    <a:lnTo>
                      <a:pt x="120" y="358"/>
                    </a:lnTo>
                    <a:lnTo>
                      <a:pt x="115" y="361"/>
                    </a:lnTo>
                    <a:lnTo>
                      <a:pt x="109" y="363"/>
                    </a:lnTo>
                    <a:lnTo>
                      <a:pt x="98" y="363"/>
                    </a:lnTo>
                    <a:lnTo>
                      <a:pt x="90" y="363"/>
                    </a:lnTo>
                    <a:lnTo>
                      <a:pt x="82" y="363"/>
                    </a:lnTo>
                    <a:lnTo>
                      <a:pt x="74" y="361"/>
                    </a:lnTo>
                    <a:lnTo>
                      <a:pt x="68" y="36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29" name="Freeform 22"/>
              <p:cNvSpPr>
                <a:spLocks/>
              </p:cNvSpPr>
              <p:nvPr/>
            </p:nvSpPr>
            <p:spPr bwMode="auto">
              <a:xfrm>
                <a:off x="2321" y="1549"/>
                <a:ext cx="118" cy="104"/>
              </a:xfrm>
              <a:custGeom>
                <a:avLst/>
                <a:gdLst>
                  <a:gd name="T0" fmla="*/ 44 w 118"/>
                  <a:gd name="T1" fmla="*/ 104 h 104"/>
                  <a:gd name="T2" fmla="*/ 33 w 118"/>
                  <a:gd name="T3" fmla="*/ 98 h 104"/>
                  <a:gd name="T4" fmla="*/ 22 w 118"/>
                  <a:gd name="T5" fmla="*/ 93 h 104"/>
                  <a:gd name="T6" fmla="*/ 17 w 118"/>
                  <a:gd name="T7" fmla="*/ 84 h 104"/>
                  <a:gd name="T8" fmla="*/ 11 w 118"/>
                  <a:gd name="T9" fmla="*/ 79 h 104"/>
                  <a:gd name="T10" fmla="*/ 6 w 118"/>
                  <a:gd name="T11" fmla="*/ 71 h 104"/>
                  <a:gd name="T12" fmla="*/ 3 w 118"/>
                  <a:gd name="T13" fmla="*/ 65 h 104"/>
                  <a:gd name="T14" fmla="*/ 0 w 118"/>
                  <a:gd name="T15" fmla="*/ 57 h 104"/>
                  <a:gd name="T16" fmla="*/ 0 w 118"/>
                  <a:gd name="T17" fmla="*/ 49 h 104"/>
                  <a:gd name="T18" fmla="*/ 3 w 118"/>
                  <a:gd name="T19" fmla="*/ 43 h 104"/>
                  <a:gd name="T20" fmla="*/ 6 w 118"/>
                  <a:gd name="T21" fmla="*/ 35 h 104"/>
                  <a:gd name="T22" fmla="*/ 8 w 118"/>
                  <a:gd name="T23" fmla="*/ 30 h 104"/>
                  <a:gd name="T24" fmla="*/ 14 w 118"/>
                  <a:gd name="T25" fmla="*/ 22 h 104"/>
                  <a:gd name="T26" fmla="*/ 19 w 118"/>
                  <a:gd name="T27" fmla="*/ 13 h 104"/>
                  <a:gd name="T28" fmla="*/ 28 w 118"/>
                  <a:gd name="T29" fmla="*/ 8 h 104"/>
                  <a:gd name="T30" fmla="*/ 36 w 118"/>
                  <a:gd name="T31" fmla="*/ 2 h 104"/>
                  <a:gd name="T32" fmla="*/ 44 w 118"/>
                  <a:gd name="T33" fmla="*/ 0 h 104"/>
                  <a:gd name="T34" fmla="*/ 55 w 118"/>
                  <a:gd name="T35" fmla="*/ 0 h 104"/>
                  <a:gd name="T36" fmla="*/ 66 w 118"/>
                  <a:gd name="T37" fmla="*/ 0 h 104"/>
                  <a:gd name="T38" fmla="*/ 74 w 118"/>
                  <a:gd name="T39" fmla="*/ 2 h 104"/>
                  <a:gd name="T40" fmla="*/ 82 w 118"/>
                  <a:gd name="T41" fmla="*/ 2 h 104"/>
                  <a:gd name="T42" fmla="*/ 90 w 118"/>
                  <a:gd name="T43" fmla="*/ 8 h 104"/>
                  <a:gd name="T44" fmla="*/ 96 w 118"/>
                  <a:gd name="T45" fmla="*/ 11 h 104"/>
                  <a:gd name="T46" fmla="*/ 104 w 118"/>
                  <a:gd name="T47" fmla="*/ 16 h 104"/>
                  <a:gd name="T48" fmla="*/ 107 w 118"/>
                  <a:gd name="T49" fmla="*/ 22 h 104"/>
                  <a:gd name="T50" fmla="*/ 112 w 118"/>
                  <a:gd name="T51" fmla="*/ 27 h 104"/>
                  <a:gd name="T52" fmla="*/ 115 w 118"/>
                  <a:gd name="T53" fmla="*/ 32 h 104"/>
                  <a:gd name="T54" fmla="*/ 115 w 118"/>
                  <a:gd name="T55" fmla="*/ 41 h 104"/>
                  <a:gd name="T56" fmla="*/ 118 w 118"/>
                  <a:gd name="T57" fmla="*/ 49 h 104"/>
                  <a:gd name="T58" fmla="*/ 115 w 118"/>
                  <a:gd name="T59" fmla="*/ 57 h 104"/>
                  <a:gd name="T60" fmla="*/ 115 w 118"/>
                  <a:gd name="T61" fmla="*/ 65 h 104"/>
                  <a:gd name="T62" fmla="*/ 109 w 118"/>
                  <a:gd name="T63" fmla="*/ 76 h 104"/>
                  <a:gd name="T64" fmla="*/ 107 w 118"/>
                  <a:gd name="T65" fmla="*/ 87 h 104"/>
                  <a:gd name="T66" fmla="*/ 99 w 118"/>
                  <a:gd name="T67" fmla="*/ 93 h 104"/>
                  <a:gd name="T68" fmla="*/ 90 w 118"/>
                  <a:gd name="T69" fmla="*/ 95 h 104"/>
                  <a:gd name="T70" fmla="*/ 82 w 118"/>
                  <a:gd name="T71" fmla="*/ 98 h 104"/>
                  <a:gd name="T72" fmla="*/ 74 w 118"/>
                  <a:gd name="T73" fmla="*/ 101 h 104"/>
                  <a:gd name="T74" fmla="*/ 66 w 118"/>
                  <a:gd name="T75" fmla="*/ 101 h 104"/>
                  <a:gd name="T76" fmla="*/ 60 w 118"/>
                  <a:gd name="T77" fmla="*/ 104 h 104"/>
                  <a:gd name="T78" fmla="*/ 52 w 118"/>
                  <a:gd name="T79" fmla="*/ 104 h 104"/>
                  <a:gd name="T80" fmla="*/ 44 w 118"/>
                  <a:gd name="T81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18" h="104">
                    <a:moveTo>
                      <a:pt x="44" y="104"/>
                    </a:moveTo>
                    <a:lnTo>
                      <a:pt x="33" y="98"/>
                    </a:lnTo>
                    <a:lnTo>
                      <a:pt x="22" y="93"/>
                    </a:lnTo>
                    <a:lnTo>
                      <a:pt x="17" y="84"/>
                    </a:lnTo>
                    <a:lnTo>
                      <a:pt x="11" y="79"/>
                    </a:lnTo>
                    <a:lnTo>
                      <a:pt x="6" y="71"/>
                    </a:lnTo>
                    <a:lnTo>
                      <a:pt x="3" y="65"/>
                    </a:lnTo>
                    <a:lnTo>
                      <a:pt x="0" y="57"/>
                    </a:lnTo>
                    <a:lnTo>
                      <a:pt x="0" y="49"/>
                    </a:lnTo>
                    <a:lnTo>
                      <a:pt x="3" y="43"/>
                    </a:lnTo>
                    <a:lnTo>
                      <a:pt x="6" y="35"/>
                    </a:lnTo>
                    <a:lnTo>
                      <a:pt x="8" y="30"/>
                    </a:lnTo>
                    <a:lnTo>
                      <a:pt x="14" y="22"/>
                    </a:lnTo>
                    <a:lnTo>
                      <a:pt x="19" y="13"/>
                    </a:lnTo>
                    <a:lnTo>
                      <a:pt x="28" y="8"/>
                    </a:lnTo>
                    <a:lnTo>
                      <a:pt x="36" y="2"/>
                    </a:lnTo>
                    <a:lnTo>
                      <a:pt x="44" y="0"/>
                    </a:lnTo>
                    <a:lnTo>
                      <a:pt x="55" y="0"/>
                    </a:lnTo>
                    <a:lnTo>
                      <a:pt x="66" y="0"/>
                    </a:lnTo>
                    <a:lnTo>
                      <a:pt x="74" y="2"/>
                    </a:lnTo>
                    <a:lnTo>
                      <a:pt x="82" y="2"/>
                    </a:lnTo>
                    <a:lnTo>
                      <a:pt x="90" y="8"/>
                    </a:lnTo>
                    <a:lnTo>
                      <a:pt x="96" y="11"/>
                    </a:lnTo>
                    <a:lnTo>
                      <a:pt x="104" y="16"/>
                    </a:lnTo>
                    <a:lnTo>
                      <a:pt x="107" y="22"/>
                    </a:lnTo>
                    <a:lnTo>
                      <a:pt x="112" y="27"/>
                    </a:lnTo>
                    <a:lnTo>
                      <a:pt x="115" y="32"/>
                    </a:lnTo>
                    <a:lnTo>
                      <a:pt x="115" y="41"/>
                    </a:lnTo>
                    <a:lnTo>
                      <a:pt x="118" y="49"/>
                    </a:lnTo>
                    <a:lnTo>
                      <a:pt x="115" y="57"/>
                    </a:lnTo>
                    <a:lnTo>
                      <a:pt x="115" y="65"/>
                    </a:lnTo>
                    <a:lnTo>
                      <a:pt x="109" y="76"/>
                    </a:lnTo>
                    <a:lnTo>
                      <a:pt x="107" y="87"/>
                    </a:lnTo>
                    <a:lnTo>
                      <a:pt x="99" y="93"/>
                    </a:lnTo>
                    <a:lnTo>
                      <a:pt x="90" y="95"/>
                    </a:lnTo>
                    <a:lnTo>
                      <a:pt x="82" y="98"/>
                    </a:lnTo>
                    <a:lnTo>
                      <a:pt x="74" y="101"/>
                    </a:lnTo>
                    <a:lnTo>
                      <a:pt x="66" y="101"/>
                    </a:lnTo>
                    <a:lnTo>
                      <a:pt x="60" y="104"/>
                    </a:lnTo>
                    <a:lnTo>
                      <a:pt x="52" y="104"/>
                    </a:lnTo>
                    <a:lnTo>
                      <a:pt x="44" y="104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30" name="Freeform 23"/>
              <p:cNvSpPr>
                <a:spLocks/>
              </p:cNvSpPr>
              <p:nvPr/>
            </p:nvSpPr>
            <p:spPr bwMode="auto">
              <a:xfrm>
                <a:off x="2515" y="1549"/>
                <a:ext cx="112" cy="104"/>
              </a:xfrm>
              <a:custGeom>
                <a:avLst/>
                <a:gdLst>
                  <a:gd name="T0" fmla="*/ 44 w 112"/>
                  <a:gd name="T1" fmla="*/ 104 h 104"/>
                  <a:gd name="T2" fmla="*/ 36 w 112"/>
                  <a:gd name="T3" fmla="*/ 101 h 104"/>
                  <a:gd name="T4" fmla="*/ 27 w 112"/>
                  <a:gd name="T5" fmla="*/ 98 h 104"/>
                  <a:gd name="T6" fmla="*/ 22 w 112"/>
                  <a:gd name="T7" fmla="*/ 95 h 104"/>
                  <a:gd name="T8" fmla="*/ 17 w 112"/>
                  <a:gd name="T9" fmla="*/ 90 h 104"/>
                  <a:gd name="T10" fmla="*/ 14 w 112"/>
                  <a:gd name="T11" fmla="*/ 84 h 104"/>
                  <a:gd name="T12" fmla="*/ 8 w 112"/>
                  <a:gd name="T13" fmla="*/ 82 h 104"/>
                  <a:gd name="T14" fmla="*/ 6 w 112"/>
                  <a:gd name="T15" fmla="*/ 76 h 104"/>
                  <a:gd name="T16" fmla="*/ 3 w 112"/>
                  <a:gd name="T17" fmla="*/ 71 h 104"/>
                  <a:gd name="T18" fmla="*/ 3 w 112"/>
                  <a:gd name="T19" fmla="*/ 65 h 104"/>
                  <a:gd name="T20" fmla="*/ 0 w 112"/>
                  <a:gd name="T21" fmla="*/ 60 h 104"/>
                  <a:gd name="T22" fmla="*/ 0 w 112"/>
                  <a:gd name="T23" fmla="*/ 54 h 104"/>
                  <a:gd name="T24" fmla="*/ 0 w 112"/>
                  <a:gd name="T25" fmla="*/ 49 h 104"/>
                  <a:gd name="T26" fmla="*/ 3 w 112"/>
                  <a:gd name="T27" fmla="*/ 43 h 104"/>
                  <a:gd name="T28" fmla="*/ 3 w 112"/>
                  <a:gd name="T29" fmla="*/ 38 h 104"/>
                  <a:gd name="T30" fmla="*/ 6 w 112"/>
                  <a:gd name="T31" fmla="*/ 32 h 104"/>
                  <a:gd name="T32" fmla="*/ 6 w 112"/>
                  <a:gd name="T33" fmla="*/ 30 h 104"/>
                  <a:gd name="T34" fmla="*/ 8 w 112"/>
                  <a:gd name="T35" fmla="*/ 24 h 104"/>
                  <a:gd name="T36" fmla="*/ 14 w 112"/>
                  <a:gd name="T37" fmla="*/ 19 h 104"/>
                  <a:gd name="T38" fmla="*/ 17 w 112"/>
                  <a:gd name="T39" fmla="*/ 16 h 104"/>
                  <a:gd name="T40" fmla="*/ 22 w 112"/>
                  <a:gd name="T41" fmla="*/ 11 h 104"/>
                  <a:gd name="T42" fmla="*/ 27 w 112"/>
                  <a:gd name="T43" fmla="*/ 8 h 104"/>
                  <a:gd name="T44" fmla="*/ 33 w 112"/>
                  <a:gd name="T45" fmla="*/ 5 h 104"/>
                  <a:gd name="T46" fmla="*/ 38 w 112"/>
                  <a:gd name="T47" fmla="*/ 2 h 104"/>
                  <a:gd name="T48" fmla="*/ 44 w 112"/>
                  <a:gd name="T49" fmla="*/ 2 h 104"/>
                  <a:gd name="T50" fmla="*/ 49 w 112"/>
                  <a:gd name="T51" fmla="*/ 0 h 104"/>
                  <a:gd name="T52" fmla="*/ 57 w 112"/>
                  <a:gd name="T53" fmla="*/ 0 h 104"/>
                  <a:gd name="T54" fmla="*/ 63 w 112"/>
                  <a:gd name="T55" fmla="*/ 2 h 104"/>
                  <a:gd name="T56" fmla="*/ 71 w 112"/>
                  <a:gd name="T57" fmla="*/ 2 h 104"/>
                  <a:gd name="T58" fmla="*/ 79 w 112"/>
                  <a:gd name="T59" fmla="*/ 5 h 104"/>
                  <a:gd name="T60" fmla="*/ 88 w 112"/>
                  <a:gd name="T61" fmla="*/ 11 h 104"/>
                  <a:gd name="T62" fmla="*/ 96 w 112"/>
                  <a:gd name="T63" fmla="*/ 13 h 104"/>
                  <a:gd name="T64" fmla="*/ 104 w 112"/>
                  <a:gd name="T65" fmla="*/ 19 h 104"/>
                  <a:gd name="T66" fmla="*/ 109 w 112"/>
                  <a:gd name="T67" fmla="*/ 30 h 104"/>
                  <a:gd name="T68" fmla="*/ 112 w 112"/>
                  <a:gd name="T69" fmla="*/ 38 h 104"/>
                  <a:gd name="T70" fmla="*/ 112 w 112"/>
                  <a:gd name="T71" fmla="*/ 46 h 104"/>
                  <a:gd name="T72" fmla="*/ 112 w 112"/>
                  <a:gd name="T73" fmla="*/ 57 h 104"/>
                  <a:gd name="T74" fmla="*/ 112 w 112"/>
                  <a:gd name="T75" fmla="*/ 63 h 104"/>
                  <a:gd name="T76" fmla="*/ 109 w 112"/>
                  <a:gd name="T77" fmla="*/ 71 h 104"/>
                  <a:gd name="T78" fmla="*/ 107 w 112"/>
                  <a:gd name="T79" fmla="*/ 76 h 104"/>
                  <a:gd name="T80" fmla="*/ 104 w 112"/>
                  <a:gd name="T81" fmla="*/ 82 h 104"/>
                  <a:gd name="T82" fmla="*/ 98 w 112"/>
                  <a:gd name="T83" fmla="*/ 87 h 104"/>
                  <a:gd name="T84" fmla="*/ 93 w 112"/>
                  <a:gd name="T85" fmla="*/ 93 h 104"/>
                  <a:gd name="T86" fmla="*/ 88 w 112"/>
                  <a:gd name="T87" fmla="*/ 95 h 104"/>
                  <a:gd name="T88" fmla="*/ 79 w 112"/>
                  <a:gd name="T89" fmla="*/ 98 h 104"/>
                  <a:gd name="T90" fmla="*/ 71 w 112"/>
                  <a:gd name="T91" fmla="*/ 98 h 104"/>
                  <a:gd name="T92" fmla="*/ 63 w 112"/>
                  <a:gd name="T93" fmla="*/ 101 h 104"/>
                  <a:gd name="T94" fmla="*/ 55 w 112"/>
                  <a:gd name="T95" fmla="*/ 104 h 104"/>
                  <a:gd name="T96" fmla="*/ 44 w 112"/>
                  <a:gd name="T97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2" h="104">
                    <a:moveTo>
                      <a:pt x="44" y="104"/>
                    </a:moveTo>
                    <a:lnTo>
                      <a:pt x="36" y="101"/>
                    </a:lnTo>
                    <a:lnTo>
                      <a:pt x="27" y="98"/>
                    </a:lnTo>
                    <a:lnTo>
                      <a:pt x="22" y="95"/>
                    </a:lnTo>
                    <a:lnTo>
                      <a:pt x="17" y="90"/>
                    </a:lnTo>
                    <a:lnTo>
                      <a:pt x="14" y="84"/>
                    </a:lnTo>
                    <a:lnTo>
                      <a:pt x="8" y="82"/>
                    </a:lnTo>
                    <a:lnTo>
                      <a:pt x="6" y="76"/>
                    </a:lnTo>
                    <a:lnTo>
                      <a:pt x="3" y="71"/>
                    </a:lnTo>
                    <a:lnTo>
                      <a:pt x="3" y="65"/>
                    </a:lnTo>
                    <a:lnTo>
                      <a:pt x="0" y="60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3" y="43"/>
                    </a:lnTo>
                    <a:lnTo>
                      <a:pt x="3" y="38"/>
                    </a:lnTo>
                    <a:lnTo>
                      <a:pt x="6" y="32"/>
                    </a:lnTo>
                    <a:lnTo>
                      <a:pt x="6" y="30"/>
                    </a:lnTo>
                    <a:lnTo>
                      <a:pt x="8" y="24"/>
                    </a:lnTo>
                    <a:lnTo>
                      <a:pt x="14" y="19"/>
                    </a:lnTo>
                    <a:lnTo>
                      <a:pt x="17" y="16"/>
                    </a:lnTo>
                    <a:lnTo>
                      <a:pt x="22" y="11"/>
                    </a:lnTo>
                    <a:lnTo>
                      <a:pt x="27" y="8"/>
                    </a:lnTo>
                    <a:lnTo>
                      <a:pt x="33" y="5"/>
                    </a:lnTo>
                    <a:lnTo>
                      <a:pt x="38" y="2"/>
                    </a:lnTo>
                    <a:lnTo>
                      <a:pt x="44" y="2"/>
                    </a:lnTo>
                    <a:lnTo>
                      <a:pt x="49" y="0"/>
                    </a:lnTo>
                    <a:lnTo>
                      <a:pt x="57" y="0"/>
                    </a:lnTo>
                    <a:lnTo>
                      <a:pt x="63" y="2"/>
                    </a:lnTo>
                    <a:lnTo>
                      <a:pt x="71" y="2"/>
                    </a:lnTo>
                    <a:lnTo>
                      <a:pt x="79" y="5"/>
                    </a:lnTo>
                    <a:lnTo>
                      <a:pt x="88" y="11"/>
                    </a:lnTo>
                    <a:lnTo>
                      <a:pt x="96" y="13"/>
                    </a:lnTo>
                    <a:lnTo>
                      <a:pt x="104" y="19"/>
                    </a:lnTo>
                    <a:lnTo>
                      <a:pt x="109" y="30"/>
                    </a:lnTo>
                    <a:lnTo>
                      <a:pt x="112" y="38"/>
                    </a:lnTo>
                    <a:lnTo>
                      <a:pt x="112" y="46"/>
                    </a:lnTo>
                    <a:lnTo>
                      <a:pt x="112" y="57"/>
                    </a:lnTo>
                    <a:lnTo>
                      <a:pt x="112" y="63"/>
                    </a:lnTo>
                    <a:lnTo>
                      <a:pt x="109" y="71"/>
                    </a:lnTo>
                    <a:lnTo>
                      <a:pt x="107" y="76"/>
                    </a:lnTo>
                    <a:lnTo>
                      <a:pt x="104" y="82"/>
                    </a:lnTo>
                    <a:lnTo>
                      <a:pt x="98" y="87"/>
                    </a:lnTo>
                    <a:lnTo>
                      <a:pt x="93" y="93"/>
                    </a:lnTo>
                    <a:lnTo>
                      <a:pt x="88" y="95"/>
                    </a:lnTo>
                    <a:lnTo>
                      <a:pt x="79" y="98"/>
                    </a:lnTo>
                    <a:lnTo>
                      <a:pt x="71" y="98"/>
                    </a:lnTo>
                    <a:lnTo>
                      <a:pt x="63" y="101"/>
                    </a:lnTo>
                    <a:lnTo>
                      <a:pt x="55" y="104"/>
                    </a:lnTo>
                    <a:lnTo>
                      <a:pt x="44" y="104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31" name="Freeform 24"/>
              <p:cNvSpPr>
                <a:spLocks/>
              </p:cNvSpPr>
              <p:nvPr/>
            </p:nvSpPr>
            <p:spPr bwMode="auto">
              <a:xfrm>
                <a:off x="2704" y="1543"/>
                <a:ext cx="114" cy="101"/>
              </a:xfrm>
              <a:custGeom>
                <a:avLst/>
                <a:gdLst>
                  <a:gd name="T0" fmla="*/ 41 w 114"/>
                  <a:gd name="T1" fmla="*/ 101 h 101"/>
                  <a:gd name="T2" fmla="*/ 32 w 114"/>
                  <a:gd name="T3" fmla="*/ 99 h 101"/>
                  <a:gd name="T4" fmla="*/ 27 w 114"/>
                  <a:gd name="T5" fmla="*/ 96 h 101"/>
                  <a:gd name="T6" fmla="*/ 21 w 114"/>
                  <a:gd name="T7" fmla="*/ 93 h 101"/>
                  <a:gd name="T8" fmla="*/ 19 w 114"/>
                  <a:gd name="T9" fmla="*/ 90 h 101"/>
                  <a:gd name="T10" fmla="*/ 13 w 114"/>
                  <a:gd name="T11" fmla="*/ 88 h 101"/>
                  <a:gd name="T12" fmla="*/ 10 w 114"/>
                  <a:gd name="T13" fmla="*/ 85 h 101"/>
                  <a:gd name="T14" fmla="*/ 8 w 114"/>
                  <a:gd name="T15" fmla="*/ 82 h 101"/>
                  <a:gd name="T16" fmla="*/ 5 w 114"/>
                  <a:gd name="T17" fmla="*/ 77 h 101"/>
                  <a:gd name="T18" fmla="*/ 2 w 114"/>
                  <a:gd name="T19" fmla="*/ 69 h 101"/>
                  <a:gd name="T20" fmla="*/ 0 w 114"/>
                  <a:gd name="T21" fmla="*/ 60 h 101"/>
                  <a:gd name="T22" fmla="*/ 0 w 114"/>
                  <a:gd name="T23" fmla="*/ 49 h 101"/>
                  <a:gd name="T24" fmla="*/ 0 w 114"/>
                  <a:gd name="T25" fmla="*/ 38 h 101"/>
                  <a:gd name="T26" fmla="*/ 8 w 114"/>
                  <a:gd name="T27" fmla="*/ 25 h 101"/>
                  <a:gd name="T28" fmla="*/ 16 w 114"/>
                  <a:gd name="T29" fmla="*/ 14 h 101"/>
                  <a:gd name="T30" fmla="*/ 21 w 114"/>
                  <a:gd name="T31" fmla="*/ 11 h 101"/>
                  <a:gd name="T32" fmla="*/ 24 w 114"/>
                  <a:gd name="T33" fmla="*/ 8 h 101"/>
                  <a:gd name="T34" fmla="*/ 30 w 114"/>
                  <a:gd name="T35" fmla="*/ 6 h 101"/>
                  <a:gd name="T36" fmla="*/ 32 w 114"/>
                  <a:gd name="T37" fmla="*/ 3 h 101"/>
                  <a:gd name="T38" fmla="*/ 43 w 114"/>
                  <a:gd name="T39" fmla="*/ 0 h 101"/>
                  <a:gd name="T40" fmla="*/ 54 w 114"/>
                  <a:gd name="T41" fmla="*/ 0 h 101"/>
                  <a:gd name="T42" fmla="*/ 71 w 114"/>
                  <a:gd name="T43" fmla="*/ 0 h 101"/>
                  <a:gd name="T44" fmla="*/ 84 w 114"/>
                  <a:gd name="T45" fmla="*/ 3 h 101"/>
                  <a:gd name="T46" fmla="*/ 87 w 114"/>
                  <a:gd name="T47" fmla="*/ 6 h 101"/>
                  <a:gd name="T48" fmla="*/ 87 w 114"/>
                  <a:gd name="T49" fmla="*/ 8 h 101"/>
                  <a:gd name="T50" fmla="*/ 92 w 114"/>
                  <a:gd name="T51" fmla="*/ 11 h 101"/>
                  <a:gd name="T52" fmla="*/ 95 w 114"/>
                  <a:gd name="T53" fmla="*/ 11 h 101"/>
                  <a:gd name="T54" fmla="*/ 98 w 114"/>
                  <a:gd name="T55" fmla="*/ 14 h 101"/>
                  <a:gd name="T56" fmla="*/ 101 w 114"/>
                  <a:gd name="T57" fmla="*/ 17 h 101"/>
                  <a:gd name="T58" fmla="*/ 106 w 114"/>
                  <a:gd name="T59" fmla="*/ 19 h 101"/>
                  <a:gd name="T60" fmla="*/ 109 w 114"/>
                  <a:gd name="T61" fmla="*/ 22 h 101"/>
                  <a:gd name="T62" fmla="*/ 112 w 114"/>
                  <a:gd name="T63" fmla="*/ 33 h 101"/>
                  <a:gd name="T64" fmla="*/ 114 w 114"/>
                  <a:gd name="T65" fmla="*/ 44 h 101"/>
                  <a:gd name="T66" fmla="*/ 114 w 114"/>
                  <a:gd name="T67" fmla="*/ 52 h 101"/>
                  <a:gd name="T68" fmla="*/ 114 w 114"/>
                  <a:gd name="T69" fmla="*/ 60 h 101"/>
                  <a:gd name="T70" fmla="*/ 112 w 114"/>
                  <a:gd name="T71" fmla="*/ 69 h 101"/>
                  <a:gd name="T72" fmla="*/ 109 w 114"/>
                  <a:gd name="T73" fmla="*/ 74 h 101"/>
                  <a:gd name="T74" fmla="*/ 106 w 114"/>
                  <a:gd name="T75" fmla="*/ 79 h 101"/>
                  <a:gd name="T76" fmla="*/ 103 w 114"/>
                  <a:gd name="T77" fmla="*/ 85 h 101"/>
                  <a:gd name="T78" fmla="*/ 98 w 114"/>
                  <a:gd name="T79" fmla="*/ 88 h 101"/>
                  <a:gd name="T80" fmla="*/ 92 w 114"/>
                  <a:gd name="T81" fmla="*/ 93 h 101"/>
                  <a:gd name="T82" fmla="*/ 84 w 114"/>
                  <a:gd name="T83" fmla="*/ 93 h 101"/>
                  <a:gd name="T84" fmla="*/ 76 w 114"/>
                  <a:gd name="T85" fmla="*/ 99 h 101"/>
                  <a:gd name="T86" fmla="*/ 71 w 114"/>
                  <a:gd name="T87" fmla="*/ 99 h 101"/>
                  <a:gd name="T88" fmla="*/ 60 w 114"/>
                  <a:gd name="T89" fmla="*/ 101 h 101"/>
                  <a:gd name="T90" fmla="*/ 51 w 114"/>
                  <a:gd name="T91" fmla="*/ 101 h 101"/>
                  <a:gd name="T92" fmla="*/ 41 w 114"/>
                  <a:gd name="T93" fmla="*/ 10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14" h="101">
                    <a:moveTo>
                      <a:pt x="41" y="101"/>
                    </a:moveTo>
                    <a:lnTo>
                      <a:pt x="32" y="99"/>
                    </a:lnTo>
                    <a:lnTo>
                      <a:pt x="27" y="96"/>
                    </a:lnTo>
                    <a:lnTo>
                      <a:pt x="21" y="93"/>
                    </a:lnTo>
                    <a:lnTo>
                      <a:pt x="19" y="90"/>
                    </a:lnTo>
                    <a:lnTo>
                      <a:pt x="13" y="88"/>
                    </a:lnTo>
                    <a:lnTo>
                      <a:pt x="10" y="85"/>
                    </a:lnTo>
                    <a:lnTo>
                      <a:pt x="8" y="82"/>
                    </a:lnTo>
                    <a:lnTo>
                      <a:pt x="5" y="77"/>
                    </a:lnTo>
                    <a:lnTo>
                      <a:pt x="2" y="69"/>
                    </a:lnTo>
                    <a:lnTo>
                      <a:pt x="0" y="60"/>
                    </a:lnTo>
                    <a:lnTo>
                      <a:pt x="0" y="49"/>
                    </a:lnTo>
                    <a:lnTo>
                      <a:pt x="0" y="38"/>
                    </a:lnTo>
                    <a:lnTo>
                      <a:pt x="8" y="25"/>
                    </a:lnTo>
                    <a:lnTo>
                      <a:pt x="16" y="14"/>
                    </a:lnTo>
                    <a:lnTo>
                      <a:pt x="21" y="11"/>
                    </a:lnTo>
                    <a:lnTo>
                      <a:pt x="24" y="8"/>
                    </a:lnTo>
                    <a:lnTo>
                      <a:pt x="30" y="6"/>
                    </a:lnTo>
                    <a:lnTo>
                      <a:pt x="32" y="3"/>
                    </a:lnTo>
                    <a:lnTo>
                      <a:pt x="43" y="0"/>
                    </a:lnTo>
                    <a:lnTo>
                      <a:pt x="54" y="0"/>
                    </a:lnTo>
                    <a:lnTo>
                      <a:pt x="71" y="0"/>
                    </a:lnTo>
                    <a:lnTo>
                      <a:pt x="84" y="3"/>
                    </a:lnTo>
                    <a:lnTo>
                      <a:pt x="87" y="6"/>
                    </a:lnTo>
                    <a:lnTo>
                      <a:pt x="87" y="8"/>
                    </a:lnTo>
                    <a:lnTo>
                      <a:pt x="92" y="11"/>
                    </a:lnTo>
                    <a:lnTo>
                      <a:pt x="95" y="11"/>
                    </a:lnTo>
                    <a:lnTo>
                      <a:pt x="98" y="14"/>
                    </a:lnTo>
                    <a:lnTo>
                      <a:pt x="101" y="17"/>
                    </a:lnTo>
                    <a:lnTo>
                      <a:pt x="106" y="19"/>
                    </a:lnTo>
                    <a:lnTo>
                      <a:pt x="109" y="22"/>
                    </a:lnTo>
                    <a:lnTo>
                      <a:pt x="112" y="33"/>
                    </a:lnTo>
                    <a:lnTo>
                      <a:pt x="114" y="44"/>
                    </a:lnTo>
                    <a:lnTo>
                      <a:pt x="114" y="52"/>
                    </a:lnTo>
                    <a:lnTo>
                      <a:pt x="114" y="60"/>
                    </a:lnTo>
                    <a:lnTo>
                      <a:pt x="112" y="69"/>
                    </a:lnTo>
                    <a:lnTo>
                      <a:pt x="109" y="74"/>
                    </a:lnTo>
                    <a:lnTo>
                      <a:pt x="106" y="79"/>
                    </a:lnTo>
                    <a:lnTo>
                      <a:pt x="103" y="85"/>
                    </a:lnTo>
                    <a:lnTo>
                      <a:pt x="98" y="88"/>
                    </a:lnTo>
                    <a:lnTo>
                      <a:pt x="92" y="93"/>
                    </a:lnTo>
                    <a:lnTo>
                      <a:pt x="84" y="93"/>
                    </a:lnTo>
                    <a:lnTo>
                      <a:pt x="76" y="99"/>
                    </a:lnTo>
                    <a:lnTo>
                      <a:pt x="71" y="99"/>
                    </a:lnTo>
                    <a:lnTo>
                      <a:pt x="60" y="101"/>
                    </a:lnTo>
                    <a:lnTo>
                      <a:pt x="51" y="101"/>
                    </a:lnTo>
                    <a:lnTo>
                      <a:pt x="41" y="101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32" name="Freeform 25"/>
              <p:cNvSpPr>
                <a:spLocks/>
              </p:cNvSpPr>
              <p:nvPr/>
            </p:nvSpPr>
            <p:spPr bwMode="auto">
              <a:xfrm>
                <a:off x="1188" y="1538"/>
                <a:ext cx="109" cy="104"/>
              </a:xfrm>
              <a:custGeom>
                <a:avLst/>
                <a:gdLst>
                  <a:gd name="T0" fmla="*/ 38 w 109"/>
                  <a:gd name="T1" fmla="*/ 104 h 104"/>
                  <a:gd name="T2" fmla="*/ 33 w 109"/>
                  <a:gd name="T3" fmla="*/ 101 h 104"/>
                  <a:gd name="T4" fmla="*/ 30 w 109"/>
                  <a:gd name="T5" fmla="*/ 101 h 104"/>
                  <a:gd name="T6" fmla="*/ 25 w 109"/>
                  <a:gd name="T7" fmla="*/ 98 h 104"/>
                  <a:gd name="T8" fmla="*/ 22 w 109"/>
                  <a:gd name="T9" fmla="*/ 95 h 104"/>
                  <a:gd name="T10" fmla="*/ 19 w 109"/>
                  <a:gd name="T11" fmla="*/ 95 h 104"/>
                  <a:gd name="T12" fmla="*/ 16 w 109"/>
                  <a:gd name="T13" fmla="*/ 95 h 104"/>
                  <a:gd name="T14" fmla="*/ 14 w 109"/>
                  <a:gd name="T15" fmla="*/ 93 h 104"/>
                  <a:gd name="T16" fmla="*/ 14 w 109"/>
                  <a:gd name="T17" fmla="*/ 93 h 104"/>
                  <a:gd name="T18" fmla="*/ 14 w 109"/>
                  <a:gd name="T19" fmla="*/ 90 h 104"/>
                  <a:gd name="T20" fmla="*/ 14 w 109"/>
                  <a:gd name="T21" fmla="*/ 90 h 104"/>
                  <a:gd name="T22" fmla="*/ 14 w 109"/>
                  <a:gd name="T23" fmla="*/ 90 h 104"/>
                  <a:gd name="T24" fmla="*/ 14 w 109"/>
                  <a:gd name="T25" fmla="*/ 87 h 104"/>
                  <a:gd name="T26" fmla="*/ 14 w 109"/>
                  <a:gd name="T27" fmla="*/ 87 h 104"/>
                  <a:gd name="T28" fmla="*/ 11 w 109"/>
                  <a:gd name="T29" fmla="*/ 87 h 104"/>
                  <a:gd name="T30" fmla="*/ 11 w 109"/>
                  <a:gd name="T31" fmla="*/ 87 h 104"/>
                  <a:gd name="T32" fmla="*/ 11 w 109"/>
                  <a:gd name="T33" fmla="*/ 87 h 104"/>
                  <a:gd name="T34" fmla="*/ 8 w 109"/>
                  <a:gd name="T35" fmla="*/ 87 h 104"/>
                  <a:gd name="T36" fmla="*/ 8 w 109"/>
                  <a:gd name="T37" fmla="*/ 87 h 104"/>
                  <a:gd name="T38" fmla="*/ 5 w 109"/>
                  <a:gd name="T39" fmla="*/ 79 h 104"/>
                  <a:gd name="T40" fmla="*/ 3 w 109"/>
                  <a:gd name="T41" fmla="*/ 71 h 104"/>
                  <a:gd name="T42" fmla="*/ 0 w 109"/>
                  <a:gd name="T43" fmla="*/ 63 h 104"/>
                  <a:gd name="T44" fmla="*/ 0 w 109"/>
                  <a:gd name="T45" fmla="*/ 54 h 104"/>
                  <a:gd name="T46" fmla="*/ 0 w 109"/>
                  <a:gd name="T47" fmla="*/ 46 h 104"/>
                  <a:gd name="T48" fmla="*/ 3 w 109"/>
                  <a:gd name="T49" fmla="*/ 41 h 104"/>
                  <a:gd name="T50" fmla="*/ 3 w 109"/>
                  <a:gd name="T51" fmla="*/ 35 h 104"/>
                  <a:gd name="T52" fmla="*/ 5 w 109"/>
                  <a:gd name="T53" fmla="*/ 30 h 104"/>
                  <a:gd name="T54" fmla="*/ 8 w 109"/>
                  <a:gd name="T55" fmla="*/ 24 h 104"/>
                  <a:gd name="T56" fmla="*/ 11 w 109"/>
                  <a:gd name="T57" fmla="*/ 19 h 104"/>
                  <a:gd name="T58" fmla="*/ 14 w 109"/>
                  <a:gd name="T59" fmla="*/ 13 h 104"/>
                  <a:gd name="T60" fmla="*/ 19 w 109"/>
                  <a:gd name="T61" fmla="*/ 11 h 104"/>
                  <a:gd name="T62" fmla="*/ 22 w 109"/>
                  <a:gd name="T63" fmla="*/ 8 h 104"/>
                  <a:gd name="T64" fmla="*/ 27 w 109"/>
                  <a:gd name="T65" fmla="*/ 5 h 104"/>
                  <a:gd name="T66" fmla="*/ 33 w 109"/>
                  <a:gd name="T67" fmla="*/ 2 h 104"/>
                  <a:gd name="T68" fmla="*/ 38 w 109"/>
                  <a:gd name="T69" fmla="*/ 0 h 104"/>
                  <a:gd name="T70" fmla="*/ 44 w 109"/>
                  <a:gd name="T71" fmla="*/ 0 h 104"/>
                  <a:gd name="T72" fmla="*/ 49 w 109"/>
                  <a:gd name="T73" fmla="*/ 0 h 104"/>
                  <a:gd name="T74" fmla="*/ 55 w 109"/>
                  <a:gd name="T75" fmla="*/ 0 h 104"/>
                  <a:gd name="T76" fmla="*/ 60 w 109"/>
                  <a:gd name="T77" fmla="*/ 0 h 104"/>
                  <a:gd name="T78" fmla="*/ 65 w 109"/>
                  <a:gd name="T79" fmla="*/ 0 h 104"/>
                  <a:gd name="T80" fmla="*/ 71 w 109"/>
                  <a:gd name="T81" fmla="*/ 0 h 104"/>
                  <a:gd name="T82" fmla="*/ 76 w 109"/>
                  <a:gd name="T83" fmla="*/ 2 h 104"/>
                  <a:gd name="T84" fmla="*/ 82 w 109"/>
                  <a:gd name="T85" fmla="*/ 5 h 104"/>
                  <a:gd name="T86" fmla="*/ 85 w 109"/>
                  <a:gd name="T87" fmla="*/ 8 h 104"/>
                  <a:gd name="T88" fmla="*/ 90 w 109"/>
                  <a:gd name="T89" fmla="*/ 11 h 104"/>
                  <a:gd name="T90" fmla="*/ 96 w 109"/>
                  <a:gd name="T91" fmla="*/ 16 h 104"/>
                  <a:gd name="T92" fmla="*/ 98 w 109"/>
                  <a:gd name="T93" fmla="*/ 22 h 104"/>
                  <a:gd name="T94" fmla="*/ 101 w 109"/>
                  <a:gd name="T95" fmla="*/ 24 h 104"/>
                  <a:gd name="T96" fmla="*/ 104 w 109"/>
                  <a:gd name="T97" fmla="*/ 33 h 104"/>
                  <a:gd name="T98" fmla="*/ 106 w 109"/>
                  <a:gd name="T99" fmla="*/ 38 h 104"/>
                  <a:gd name="T100" fmla="*/ 109 w 109"/>
                  <a:gd name="T101" fmla="*/ 46 h 104"/>
                  <a:gd name="T102" fmla="*/ 106 w 109"/>
                  <a:gd name="T103" fmla="*/ 63 h 104"/>
                  <a:gd name="T104" fmla="*/ 101 w 109"/>
                  <a:gd name="T105" fmla="*/ 76 h 104"/>
                  <a:gd name="T106" fmla="*/ 101 w 109"/>
                  <a:gd name="T107" fmla="*/ 82 h 104"/>
                  <a:gd name="T108" fmla="*/ 96 w 109"/>
                  <a:gd name="T109" fmla="*/ 84 h 104"/>
                  <a:gd name="T110" fmla="*/ 93 w 109"/>
                  <a:gd name="T111" fmla="*/ 90 h 104"/>
                  <a:gd name="T112" fmla="*/ 90 w 109"/>
                  <a:gd name="T113" fmla="*/ 93 h 104"/>
                  <a:gd name="T114" fmla="*/ 85 w 109"/>
                  <a:gd name="T115" fmla="*/ 95 h 104"/>
                  <a:gd name="T116" fmla="*/ 82 w 109"/>
                  <a:gd name="T117" fmla="*/ 98 h 104"/>
                  <a:gd name="T118" fmla="*/ 76 w 109"/>
                  <a:gd name="T119" fmla="*/ 101 h 104"/>
                  <a:gd name="T120" fmla="*/ 71 w 109"/>
                  <a:gd name="T121" fmla="*/ 101 h 104"/>
                  <a:gd name="T122" fmla="*/ 55 w 109"/>
                  <a:gd name="T123" fmla="*/ 104 h 104"/>
                  <a:gd name="T124" fmla="*/ 38 w 109"/>
                  <a:gd name="T125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9" h="104">
                    <a:moveTo>
                      <a:pt x="38" y="104"/>
                    </a:moveTo>
                    <a:lnTo>
                      <a:pt x="33" y="101"/>
                    </a:lnTo>
                    <a:lnTo>
                      <a:pt x="30" y="101"/>
                    </a:lnTo>
                    <a:lnTo>
                      <a:pt x="25" y="98"/>
                    </a:lnTo>
                    <a:lnTo>
                      <a:pt x="22" y="95"/>
                    </a:lnTo>
                    <a:lnTo>
                      <a:pt x="19" y="95"/>
                    </a:lnTo>
                    <a:lnTo>
                      <a:pt x="16" y="95"/>
                    </a:lnTo>
                    <a:lnTo>
                      <a:pt x="14" y="93"/>
                    </a:lnTo>
                    <a:lnTo>
                      <a:pt x="14" y="93"/>
                    </a:lnTo>
                    <a:lnTo>
                      <a:pt x="14" y="90"/>
                    </a:lnTo>
                    <a:lnTo>
                      <a:pt x="14" y="90"/>
                    </a:lnTo>
                    <a:lnTo>
                      <a:pt x="14" y="90"/>
                    </a:lnTo>
                    <a:lnTo>
                      <a:pt x="14" y="87"/>
                    </a:lnTo>
                    <a:lnTo>
                      <a:pt x="14" y="87"/>
                    </a:lnTo>
                    <a:lnTo>
                      <a:pt x="11" y="87"/>
                    </a:lnTo>
                    <a:lnTo>
                      <a:pt x="11" y="87"/>
                    </a:lnTo>
                    <a:lnTo>
                      <a:pt x="11" y="87"/>
                    </a:lnTo>
                    <a:lnTo>
                      <a:pt x="8" y="87"/>
                    </a:lnTo>
                    <a:lnTo>
                      <a:pt x="8" y="87"/>
                    </a:lnTo>
                    <a:lnTo>
                      <a:pt x="5" y="79"/>
                    </a:lnTo>
                    <a:lnTo>
                      <a:pt x="3" y="71"/>
                    </a:lnTo>
                    <a:lnTo>
                      <a:pt x="0" y="63"/>
                    </a:lnTo>
                    <a:lnTo>
                      <a:pt x="0" y="54"/>
                    </a:lnTo>
                    <a:lnTo>
                      <a:pt x="0" y="46"/>
                    </a:lnTo>
                    <a:lnTo>
                      <a:pt x="3" y="41"/>
                    </a:lnTo>
                    <a:lnTo>
                      <a:pt x="3" y="35"/>
                    </a:lnTo>
                    <a:lnTo>
                      <a:pt x="5" y="30"/>
                    </a:lnTo>
                    <a:lnTo>
                      <a:pt x="8" y="24"/>
                    </a:lnTo>
                    <a:lnTo>
                      <a:pt x="11" y="19"/>
                    </a:lnTo>
                    <a:lnTo>
                      <a:pt x="14" y="13"/>
                    </a:lnTo>
                    <a:lnTo>
                      <a:pt x="19" y="11"/>
                    </a:lnTo>
                    <a:lnTo>
                      <a:pt x="22" y="8"/>
                    </a:lnTo>
                    <a:lnTo>
                      <a:pt x="27" y="5"/>
                    </a:lnTo>
                    <a:lnTo>
                      <a:pt x="33" y="2"/>
                    </a:lnTo>
                    <a:lnTo>
                      <a:pt x="38" y="0"/>
                    </a:lnTo>
                    <a:lnTo>
                      <a:pt x="44" y="0"/>
                    </a:lnTo>
                    <a:lnTo>
                      <a:pt x="49" y="0"/>
                    </a:lnTo>
                    <a:lnTo>
                      <a:pt x="55" y="0"/>
                    </a:lnTo>
                    <a:lnTo>
                      <a:pt x="60" y="0"/>
                    </a:lnTo>
                    <a:lnTo>
                      <a:pt x="65" y="0"/>
                    </a:lnTo>
                    <a:lnTo>
                      <a:pt x="71" y="0"/>
                    </a:lnTo>
                    <a:lnTo>
                      <a:pt x="76" y="2"/>
                    </a:lnTo>
                    <a:lnTo>
                      <a:pt x="82" y="5"/>
                    </a:lnTo>
                    <a:lnTo>
                      <a:pt x="85" y="8"/>
                    </a:lnTo>
                    <a:lnTo>
                      <a:pt x="90" y="11"/>
                    </a:lnTo>
                    <a:lnTo>
                      <a:pt x="96" y="16"/>
                    </a:lnTo>
                    <a:lnTo>
                      <a:pt x="98" y="22"/>
                    </a:lnTo>
                    <a:lnTo>
                      <a:pt x="101" y="24"/>
                    </a:lnTo>
                    <a:lnTo>
                      <a:pt x="104" y="33"/>
                    </a:lnTo>
                    <a:lnTo>
                      <a:pt x="106" y="38"/>
                    </a:lnTo>
                    <a:lnTo>
                      <a:pt x="109" y="46"/>
                    </a:lnTo>
                    <a:lnTo>
                      <a:pt x="106" y="63"/>
                    </a:lnTo>
                    <a:lnTo>
                      <a:pt x="101" y="76"/>
                    </a:lnTo>
                    <a:lnTo>
                      <a:pt x="101" y="82"/>
                    </a:lnTo>
                    <a:lnTo>
                      <a:pt x="96" y="84"/>
                    </a:lnTo>
                    <a:lnTo>
                      <a:pt x="93" y="90"/>
                    </a:lnTo>
                    <a:lnTo>
                      <a:pt x="90" y="93"/>
                    </a:lnTo>
                    <a:lnTo>
                      <a:pt x="85" y="95"/>
                    </a:lnTo>
                    <a:lnTo>
                      <a:pt x="82" y="98"/>
                    </a:lnTo>
                    <a:lnTo>
                      <a:pt x="76" y="101"/>
                    </a:lnTo>
                    <a:lnTo>
                      <a:pt x="71" y="101"/>
                    </a:lnTo>
                    <a:lnTo>
                      <a:pt x="55" y="104"/>
                    </a:lnTo>
                    <a:lnTo>
                      <a:pt x="38" y="104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33" name="Freeform 26"/>
              <p:cNvSpPr>
                <a:spLocks/>
              </p:cNvSpPr>
              <p:nvPr/>
            </p:nvSpPr>
            <p:spPr bwMode="auto">
              <a:xfrm>
                <a:off x="3722" y="1185"/>
                <a:ext cx="191" cy="410"/>
              </a:xfrm>
              <a:custGeom>
                <a:avLst/>
                <a:gdLst>
                  <a:gd name="T0" fmla="*/ 129 w 191"/>
                  <a:gd name="T1" fmla="*/ 410 h 410"/>
                  <a:gd name="T2" fmla="*/ 90 w 191"/>
                  <a:gd name="T3" fmla="*/ 410 h 410"/>
                  <a:gd name="T4" fmla="*/ 47 w 191"/>
                  <a:gd name="T5" fmla="*/ 407 h 410"/>
                  <a:gd name="T6" fmla="*/ 19 w 191"/>
                  <a:gd name="T7" fmla="*/ 405 h 410"/>
                  <a:gd name="T8" fmla="*/ 6 w 191"/>
                  <a:gd name="T9" fmla="*/ 402 h 410"/>
                  <a:gd name="T10" fmla="*/ 0 w 191"/>
                  <a:gd name="T11" fmla="*/ 394 h 410"/>
                  <a:gd name="T12" fmla="*/ 3 w 191"/>
                  <a:gd name="T13" fmla="*/ 380 h 410"/>
                  <a:gd name="T14" fmla="*/ 14 w 191"/>
                  <a:gd name="T15" fmla="*/ 353 h 410"/>
                  <a:gd name="T16" fmla="*/ 30 w 191"/>
                  <a:gd name="T17" fmla="*/ 312 h 410"/>
                  <a:gd name="T18" fmla="*/ 47 w 191"/>
                  <a:gd name="T19" fmla="*/ 276 h 410"/>
                  <a:gd name="T20" fmla="*/ 60 w 191"/>
                  <a:gd name="T21" fmla="*/ 265 h 410"/>
                  <a:gd name="T22" fmla="*/ 68 w 191"/>
                  <a:gd name="T23" fmla="*/ 257 h 410"/>
                  <a:gd name="T24" fmla="*/ 77 w 191"/>
                  <a:gd name="T25" fmla="*/ 249 h 410"/>
                  <a:gd name="T26" fmla="*/ 79 w 191"/>
                  <a:gd name="T27" fmla="*/ 235 h 410"/>
                  <a:gd name="T28" fmla="*/ 85 w 191"/>
                  <a:gd name="T29" fmla="*/ 216 h 410"/>
                  <a:gd name="T30" fmla="*/ 88 w 191"/>
                  <a:gd name="T31" fmla="*/ 197 h 410"/>
                  <a:gd name="T32" fmla="*/ 90 w 191"/>
                  <a:gd name="T33" fmla="*/ 183 h 410"/>
                  <a:gd name="T34" fmla="*/ 101 w 191"/>
                  <a:gd name="T35" fmla="*/ 178 h 410"/>
                  <a:gd name="T36" fmla="*/ 112 w 191"/>
                  <a:gd name="T37" fmla="*/ 181 h 410"/>
                  <a:gd name="T38" fmla="*/ 123 w 191"/>
                  <a:gd name="T39" fmla="*/ 181 h 410"/>
                  <a:gd name="T40" fmla="*/ 137 w 191"/>
                  <a:gd name="T41" fmla="*/ 181 h 410"/>
                  <a:gd name="T42" fmla="*/ 142 w 191"/>
                  <a:gd name="T43" fmla="*/ 181 h 410"/>
                  <a:gd name="T44" fmla="*/ 148 w 191"/>
                  <a:gd name="T45" fmla="*/ 170 h 410"/>
                  <a:gd name="T46" fmla="*/ 153 w 191"/>
                  <a:gd name="T47" fmla="*/ 134 h 410"/>
                  <a:gd name="T48" fmla="*/ 169 w 191"/>
                  <a:gd name="T49" fmla="*/ 58 h 410"/>
                  <a:gd name="T50" fmla="*/ 180 w 191"/>
                  <a:gd name="T51" fmla="*/ 0 h 410"/>
                  <a:gd name="T52" fmla="*/ 183 w 191"/>
                  <a:gd name="T53" fmla="*/ 0 h 410"/>
                  <a:gd name="T54" fmla="*/ 186 w 191"/>
                  <a:gd name="T55" fmla="*/ 0 h 410"/>
                  <a:gd name="T56" fmla="*/ 189 w 191"/>
                  <a:gd name="T57" fmla="*/ 0 h 410"/>
                  <a:gd name="T58" fmla="*/ 189 w 191"/>
                  <a:gd name="T59" fmla="*/ 49 h 410"/>
                  <a:gd name="T60" fmla="*/ 189 w 191"/>
                  <a:gd name="T61" fmla="*/ 151 h 410"/>
                  <a:gd name="T62" fmla="*/ 191 w 191"/>
                  <a:gd name="T63" fmla="*/ 252 h 410"/>
                  <a:gd name="T64" fmla="*/ 191 w 191"/>
                  <a:gd name="T65" fmla="*/ 353 h 410"/>
                  <a:gd name="T66" fmla="*/ 191 w 191"/>
                  <a:gd name="T67" fmla="*/ 405 h 410"/>
                  <a:gd name="T68" fmla="*/ 189 w 191"/>
                  <a:gd name="T69" fmla="*/ 405 h 410"/>
                  <a:gd name="T70" fmla="*/ 189 w 191"/>
                  <a:gd name="T71" fmla="*/ 407 h 410"/>
                  <a:gd name="T72" fmla="*/ 186 w 191"/>
                  <a:gd name="T73" fmla="*/ 410 h 410"/>
                  <a:gd name="T74" fmla="*/ 180 w 191"/>
                  <a:gd name="T75" fmla="*/ 410 h 410"/>
                  <a:gd name="T76" fmla="*/ 169 w 191"/>
                  <a:gd name="T77" fmla="*/ 410 h 410"/>
                  <a:gd name="T78" fmla="*/ 161 w 191"/>
                  <a:gd name="T79" fmla="*/ 410 h 410"/>
                  <a:gd name="T80" fmla="*/ 150 w 191"/>
                  <a:gd name="T81" fmla="*/ 410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1" h="410">
                    <a:moveTo>
                      <a:pt x="145" y="410"/>
                    </a:moveTo>
                    <a:lnTo>
                      <a:pt x="129" y="410"/>
                    </a:lnTo>
                    <a:lnTo>
                      <a:pt x="109" y="410"/>
                    </a:lnTo>
                    <a:lnTo>
                      <a:pt x="90" y="410"/>
                    </a:lnTo>
                    <a:lnTo>
                      <a:pt x="68" y="410"/>
                    </a:lnTo>
                    <a:lnTo>
                      <a:pt x="47" y="407"/>
                    </a:lnTo>
                    <a:lnTo>
                      <a:pt x="27" y="407"/>
                    </a:lnTo>
                    <a:lnTo>
                      <a:pt x="19" y="405"/>
                    </a:lnTo>
                    <a:lnTo>
                      <a:pt x="14" y="405"/>
                    </a:lnTo>
                    <a:lnTo>
                      <a:pt x="6" y="402"/>
                    </a:lnTo>
                    <a:lnTo>
                      <a:pt x="0" y="399"/>
                    </a:lnTo>
                    <a:lnTo>
                      <a:pt x="0" y="394"/>
                    </a:lnTo>
                    <a:lnTo>
                      <a:pt x="3" y="388"/>
                    </a:lnTo>
                    <a:lnTo>
                      <a:pt x="3" y="380"/>
                    </a:lnTo>
                    <a:lnTo>
                      <a:pt x="6" y="369"/>
                    </a:lnTo>
                    <a:lnTo>
                      <a:pt x="14" y="353"/>
                    </a:lnTo>
                    <a:lnTo>
                      <a:pt x="22" y="331"/>
                    </a:lnTo>
                    <a:lnTo>
                      <a:pt x="30" y="312"/>
                    </a:lnTo>
                    <a:lnTo>
                      <a:pt x="41" y="293"/>
                    </a:lnTo>
                    <a:lnTo>
                      <a:pt x="47" y="276"/>
                    </a:lnTo>
                    <a:lnTo>
                      <a:pt x="52" y="268"/>
                    </a:lnTo>
                    <a:lnTo>
                      <a:pt x="60" y="265"/>
                    </a:lnTo>
                    <a:lnTo>
                      <a:pt x="66" y="263"/>
                    </a:lnTo>
                    <a:lnTo>
                      <a:pt x="68" y="257"/>
                    </a:lnTo>
                    <a:lnTo>
                      <a:pt x="74" y="252"/>
                    </a:lnTo>
                    <a:lnTo>
                      <a:pt x="77" y="249"/>
                    </a:lnTo>
                    <a:lnTo>
                      <a:pt x="79" y="241"/>
                    </a:lnTo>
                    <a:lnTo>
                      <a:pt x="79" y="235"/>
                    </a:lnTo>
                    <a:lnTo>
                      <a:pt x="82" y="230"/>
                    </a:lnTo>
                    <a:lnTo>
                      <a:pt x="85" y="216"/>
                    </a:lnTo>
                    <a:lnTo>
                      <a:pt x="88" y="202"/>
                    </a:lnTo>
                    <a:lnTo>
                      <a:pt x="88" y="197"/>
                    </a:lnTo>
                    <a:lnTo>
                      <a:pt x="90" y="189"/>
                    </a:lnTo>
                    <a:lnTo>
                      <a:pt x="90" y="183"/>
                    </a:lnTo>
                    <a:lnTo>
                      <a:pt x="96" y="178"/>
                    </a:lnTo>
                    <a:lnTo>
                      <a:pt x="101" y="178"/>
                    </a:lnTo>
                    <a:lnTo>
                      <a:pt x="107" y="178"/>
                    </a:lnTo>
                    <a:lnTo>
                      <a:pt x="112" y="181"/>
                    </a:lnTo>
                    <a:lnTo>
                      <a:pt x="118" y="181"/>
                    </a:lnTo>
                    <a:lnTo>
                      <a:pt x="123" y="181"/>
                    </a:lnTo>
                    <a:lnTo>
                      <a:pt x="131" y="181"/>
                    </a:lnTo>
                    <a:lnTo>
                      <a:pt x="137" y="181"/>
                    </a:lnTo>
                    <a:lnTo>
                      <a:pt x="142" y="183"/>
                    </a:lnTo>
                    <a:lnTo>
                      <a:pt x="142" y="181"/>
                    </a:lnTo>
                    <a:lnTo>
                      <a:pt x="145" y="178"/>
                    </a:lnTo>
                    <a:lnTo>
                      <a:pt x="148" y="170"/>
                    </a:lnTo>
                    <a:lnTo>
                      <a:pt x="150" y="156"/>
                    </a:lnTo>
                    <a:lnTo>
                      <a:pt x="153" y="134"/>
                    </a:lnTo>
                    <a:lnTo>
                      <a:pt x="161" y="101"/>
                    </a:lnTo>
                    <a:lnTo>
                      <a:pt x="169" y="58"/>
                    </a:lnTo>
                    <a:lnTo>
                      <a:pt x="180" y="0"/>
                    </a:lnTo>
                    <a:lnTo>
                      <a:pt x="180" y="0"/>
                    </a:lnTo>
                    <a:lnTo>
                      <a:pt x="183" y="0"/>
                    </a:lnTo>
                    <a:lnTo>
                      <a:pt x="183" y="0"/>
                    </a:lnTo>
                    <a:lnTo>
                      <a:pt x="183" y="0"/>
                    </a:lnTo>
                    <a:lnTo>
                      <a:pt x="186" y="0"/>
                    </a:lnTo>
                    <a:lnTo>
                      <a:pt x="189" y="0"/>
                    </a:lnTo>
                    <a:lnTo>
                      <a:pt x="189" y="0"/>
                    </a:lnTo>
                    <a:lnTo>
                      <a:pt x="189" y="0"/>
                    </a:lnTo>
                    <a:lnTo>
                      <a:pt x="189" y="49"/>
                    </a:lnTo>
                    <a:lnTo>
                      <a:pt x="189" y="101"/>
                    </a:lnTo>
                    <a:lnTo>
                      <a:pt x="189" y="151"/>
                    </a:lnTo>
                    <a:lnTo>
                      <a:pt x="191" y="202"/>
                    </a:lnTo>
                    <a:lnTo>
                      <a:pt x="191" y="252"/>
                    </a:lnTo>
                    <a:lnTo>
                      <a:pt x="191" y="304"/>
                    </a:lnTo>
                    <a:lnTo>
                      <a:pt x="191" y="353"/>
                    </a:lnTo>
                    <a:lnTo>
                      <a:pt x="191" y="405"/>
                    </a:lnTo>
                    <a:lnTo>
                      <a:pt x="191" y="405"/>
                    </a:lnTo>
                    <a:lnTo>
                      <a:pt x="189" y="405"/>
                    </a:lnTo>
                    <a:lnTo>
                      <a:pt x="189" y="405"/>
                    </a:lnTo>
                    <a:lnTo>
                      <a:pt x="189" y="407"/>
                    </a:lnTo>
                    <a:lnTo>
                      <a:pt x="189" y="407"/>
                    </a:lnTo>
                    <a:lnTo>
                      <a:pt x="189" y="407"/>
                    </a:lnTo>
                    <a:lnTo>
                      <a:pt x="186" y="410"/>
                    </a:lnTo>
                    <a:lnTo>
                      <a:pt x="186" y="410"/>
                    </a:lnTo>
                    <a:lnTo>
                      <a:pt x="180" y="410"/>
                    </a:lnTo>
                    <a:lnTo>
                      <a:pt x="175" y="410"/>
                    </a:lnTo>
                    <a:lnTo>
                      <a:pt x="169" y="410"/>
                    </a:lnTo>
                    <a:lnTo>
                      <a:pt x="164" y="410"/>
                    </a:lnTo>
                    <a:lnTo>
                      <a:pt x="161" y="410"/>
                    </a:lnTo>
                    <a:lnTo>
                      <a:pt x="156" y="410"/>
                    </a:lnTo>
                    <a:lnTo>
                      <a:pt x="150" y="410"/>
                    </a:lnTo>
                    <a:lnTo>
                      <a:pt x="145" y="4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34" name="Freeform 27"/>
              <p:cNvSpPr>
                <a:spLocks/>
              </p:cNvSpPr>
              <p:nvPr/>
            </p:nvSpPr>
            <p:spPr bwMode="auto">
              <a:xfrm>
                <a:off x="3676" y="1442"/>
                <a:ext cx="76" cy="142"/>
              </a:xfrm>
              <a:custGeom>
                <a:avLst/>
                <a:gdLst>
                  <a:gd name="T0" fmla="*/ 0 w 76"/>
                  <a:gd name="T1" fmla="*/ 142 h 142"/>
                  <a:gd name="T2" fmla="*/ 0 w 76"/>
                  <a:gd name="T3" fmla="*/ 137 h 142"/>
                  <a:gd name="T4" fmla="*/ 0 w 76"/>
                  <a:gd name="T5" fmla="*/ 129 h 142"/>
                  <a:gd name="T6" fmla="*/ 2 w 76"/>
                  <a:gd name="T7" fmla="*/ 120 h 142"/>
                  <a:gd name="T8" fmla="*/ 5 w 76"/>
                  <a:gd name="T9" fmla="*/ 109 h 142"/>
                  <a:gd name="T10" fmla="*/ 11 w 76"/>
                  <a:gd name="T11" fmla="*/ 90 h 142"/>
                  <a:gd name="T12" fmla="*/ 22 w 76"/>
                  <a:gd name="T13" fmla="*/ 71 h 142"/>
                  <a:gd name="T14" fmla="*/ 30 w 76"/>
                  <a:gd name="T15" fmla="*/ 52 h 142"/>
                  <a:gd name="T16" fmla="*/ 41 w 76"/>
                  <a:gd name="T17" fmla="*/ 33 h 142"/>
                  <a:gd name="T18" fmla="*/ 49 w 76"/>
                  <a:gd name="T19" fmla="*/ 16 h 142"/>
                  <a:gd name="T20" fmla="*/ 57 w 76"/>
                  <a:gd name="T21" fmla="*/ 0 h 142"/>
                  <a:gd name="T22" fmla="*/ 60 w 76"/>
                  <a:gd name="T23" fmla="*/ 0 h 142"/>
                  <a:gd name="T24" fmla="*/ 63 w 76"/>
                  <a:gd name="T25" fmla="*/ 0 h 142"/>
                  <a:gd name="T26" fmla="*/ 65 w 76"/>
                  <a:gd name="T27" fmla="*/ 0 h 142"/>
                  <a:gd name="T28" fmla="*/ 65 w 76"/>
                  <a:gd name="T29" fmla="*/ 0 h 142"/>
                  <a:gd name="T30" fmla="*/ 71 w 76"/>
                  <a:gd name="T31" fmla="*/ 3 h 142"/>
                  <a:gd name="T32" fmla="*/ 73 w 76"/>
                  <a:gd name="T33" fmla="*/ 3 h 142"/>
                  <a:gd name="T34" fmla="*/ 73 w 76"/>
                  <a:gd name="T35" fmla="*/ 3 h 142"/>
                  <a:gd name="T36" fmla="*/ 76 w 76"/>
                  <a:gd name="T37" fmla="*/ 3 h 142"/>
                  <a:gd name="T38" fmla="*/ 76 w 76"/>
                  <a:gd name="T39" fmla="*/ 8 h 142"/>
                  <a:gd name="T40" fmla="*/ 76 w 76"/>
                  <a:gd name="T41" fmla="*/ 16 h 142"/>
                  <a:gd name="T42" fmla="*/ 73 w 76"/>
                  <a:gd name="T43" fmla="*/ 25 h 142"/>
                  <a:gd name="T44" fmla="*/ 71 w 76"/>
                  <a:gd name="T45" fmla="*/ 36 h 142"/>
                  <a:gd name="T46" fmla="*/ 65 w 76"/>
                  <a:gd name="T47" fmla="*/ 52 h 142"/>
                  <a:gd name="T48" fmla="*/ 57 w 76"/>
                  <a:gd name="T49" fmla="*/ 71 h 142"/>
                  <a:gd name="T50" fmla="*/ 49 w 76"/>
                  <a:gd name="T51" fmla="*/ 90 h 142"/>
                  <a:gd name="T52" fmla="*/ 41 w 76"/>
                  <a:gd name="T53" fmla="*/ 107 h 142"/>
                  <a:gd name="T54" fmla="*/ 30 w 76"/>
                  <a:gd name="T55" fmla="*/ 123 h 142"/>
                  <a:gd name="T56" fmla="*/ 24 w 76"/>
                  <a:gd name="T57" fmla="*/ 139 h 142"/>
                  <a:gd name="T58" fmla="*/ 22 w 76"/>
                  <a:gd name="T59" fmla="*/ 139 h 142"/>
                  <a:gd name="T60" fmla="*/ 22 w 76"/>
                  <a:gd name="T61" fmla="*/ 142 h 142"/>
                  <a:gd name="T62" fmla="*/ 19 w 76"/>
                  <a:gd name="T63" fmla="*/ 142 h 142"/>
                  <a:gd name="T64" fmla="*/ 16 w 76"/>
                  <a:gd name="T65" fmla="*/ 142 h 142"/>
                  <a:gd name="T66" fmla="*/ 13 w 76"/>
                  <a:gd name="T67" fmla="*/ 142 h 142"/>
                  <a:gd name="T68" fmla="*/ 11 w 76"/>
                  <a:gd name="T69" fmla="*/ 142 h 142"/>
                  <a:gd name="T70" fmla="*/ 5 w 76"/>
                  <a:gd name="T71" fmla="*/ 142 h 142"/>
                  <a:gd name="T72" fmla="*/ 0 w 76"/>
                  <a:gd name="T73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6" h="142">
                    <a:moveTo>
                      <a:pt x="0" y="142"/>
                    </a:moveTo>
                    <a:lnTo>
                      <a:pt x="0" y="137"/>
                    </a:lnTo>
                    <a:lnTo>
                      <a:pt x="0" y="129"/>
                    </a:lnTo>
                    <a:lnTo>
                      <a:pt x="2" y="120"/>
                    </a:lnTo>
                    <a:lnTo>
                      <a:pt x="5" y="109"/>
                    </a:lnTo>
                    <a:lnTo>
                      <a:pt x="11" y="90"/>
                    </a:lnTo>
                    <a:lnTo>
                      <a:pt x="22" y="71"/>
                    </a:lnTo>
                    <a:lnTo>
                      <a:pt x="30" y="52"/>
                    </a:lnTo>
                    <a:lnTo>
                      <a:pt x="41" y="33"/>
                    </a:lnTo>
                    <a:lnTo>
                      <a:pt x="49" y="16"/>
                    </a:lnTo>
                    <a:lnTo>
                      <a:pt x="57" y="0"/>
                    </a:lnTo>
                    <a:lnTo>
                      <a:pt x="60" y="0"/>
                    </a:lnTo>
                    <a:lnTo>
                      <a:pt x="63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71" y="3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6" y="3"/>
                    </a:lnTo>
                    <a:lnTo>
                      <a:pt x="76" y="8"/>
                    </a:lnTo>
                    <a:lnTo>
                      <a:pt x="76" y="16"/>
                    </a:lnTo>
                    <a:lnTo>
                      <a:pt x="73" y="25"/>
                    </a:lnTo>
                    <a:lnTo>
                      <a:pt x="71" y="36"/>
                    </a:lnTo>
                    <a:lnTo>
                      <a:pt x="65" y="52"/>
                    </a:lnTo>
                    <a:lnTo>
                      <a:pt x="57" y="71"/>
                    </a:lnTo>
                    <a:lnTo>
                      <a:pt x="49" y="90"/>
                    </a:lnTo>
                    <a:lnTo>
                      <a:pt x="41" y="107"/>
                    </a:lnTo>
                    <a:lnTo>
                      <a:pt x="30" y="123"/>
                    </a:lnTo>
                    <a:lnTo>
                      <a:pt x="24" y="139"/>
                    </a:lnTo>
                    <a:lnTo>
                      <a:pt x="22" y="139"/>
                    </a:lnTo>
                    <a:lnTo>
                      <a:pt x="22" y="142"/>
                    </a:lnTo>
                    <a:lnTo>
                      <a:pt x="19" y="142"/>
                    </a:lnTo>
                    <a:lnTo>
                      <a:pt x="16" y="142"/>
                    </a:lnTo>
                    <a:lnTo>
                      <a:pt x="13" y="142"/>
                    </a:lnTo>
                    <a:lnTo>
                      <a:pt x="11" y="142"/>
                    </a:lnTo>
                    <a:lnTo>
                      <a:pt x="5" y="14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35" name="Freeform 28"/>
              <p:cNvSpPr>
                <a:spLocks/>
              </p:cNvSpPr>
              <p:nvPr/>
            </p:nvSpPr>
            <p:spPr bwMode="auto">
              <a:xfrm>
                <a:off x="3709" y="1344"/>
                <a:ext cx="84" cy="82"/>
              </a:xfrm>
              <a:custGeom>
                <a:avLst/>
                <a:gdLst>
                  <a:gd name="T0" fmla="*/ 54 w 84"/>
                  <a:gd name="T1" fmla="*/ 82 h 82"/>
                  <a:gd name="T2" fmla="*/ 46 w 84"/>
                  <a:gd name="T3" fmla="*/ 79 h 82"/>
                  <a:gd name="T4" fmla="*/ 40 w 84"/>
                  <a:gd name="T5" fmla="*/ 79 h 82"/>
                  <a:gd name="T6" fmla="*/ 32 w 84"/>
                  <a:gd name="T7" fmla="*/ 76 h 82"/>
                  <a:gd name="T8" fmla="*/ 27 w 84"/>
                  <a:gd name="T9" fmla="*/ 74 h 82"/>
                  <a:gd name="T10" fmla="*/ 19 w 84"/>
                  <a:gd name="T11" fmla="*/ 71 h 82"/>
                  <a:gd name="T12" fmla="*/ 10 w 84"/>
                  <a:gd name="T13" fmla="*/ 71 h 82"/>
                  <a:gd name="T14" fmla="*/ 5 w 84"/>
                  <a:gd name="T15" fmla="*/ 68 h 82"/>
                  <a:gd name="T16" fmla="*/ 0 w 84"/>
                  <a:gd name="T17" fmla="*/ 65 h 82"/>
                  <a:gd name="T18" fmla="*/ 0 w 84"/>
                  <a:gd name="T19" fmla="*/ 57 h 82"/>
                  <a:gd name="T20" fmla="*/ 0 w 84"/>
                  <a:gd name="T21" fmla="*/ 49 h 82"/>
                  <a:gd name="T22" fmla="*/ 0 w 84"/>
                  <a:gd name="T23" fmla="*/ 41 h 82"/>
                  <a:gd name="T24" fmla="*/ 0 w 84"/>
                  <a:gd name="T25" fmla="*/ 33 h 82"/>
                  <a:gd name="T26" fmla="*/ 2 w 84"/>
                  <a:gd name="T27" fmla="*/ 24 h 82"/>
                  <a:gd name="T28" fmla="*/ 2 w 84"/>
                  <a:gd name="T29" fmla="*/ 16 h 82"/>
                  <a:gd name="T30" fmla="*/ 5 w 84"/>
                  <a:gd name="T31" fmla="*/ 8 h 82"/>
                  <a:gd name="T32" fmla="*/ 8 w 84"/>
                  <a:gd name="T33" fmla="*/ 0 h 82"/>
                  <a:gd name="T34" fmla="*/ 16 w 84"/>
                  <a:gd name="T35" fmla="*/ 0 h 82"/>
                  <a:gd name="T36" fmla="*/ 24 w 84"/>
                  <a:gd name="T37" fmla="*/ 0 h 82"/>
                  <a:gd name="T38" fmla="*/ 35 w 84"/>
                  <a:gd name="T39" fmla="*/ 0 h 82"/>
                  <a:gd name="T40" fmla="*/ 46 w 84"/>
                  <a:gd name="T41" fmla="*/ 2 h 82"/>
                  <a:gd name="T42" fmla="*/ 57 w 84"/>
                  <a:gd name="T43" fmla="*/ 2 h 82"/>
                  <a:gd name="T44" fmla="*/ 68 w 84"/>
                  <a:gd name="T45" fmla="*/ 5 h 82"/>
                  <a:gd name="T46" fmla="*/ 73 w 84"/>
                  <a:gd name="T47" fmla="*/ 8 h 82"/>
                  <a:gd name="T48" fmla="*/ 76 w 84"/>
                  <a:gd name="T49" fmla="*/ 8 h 82"/>
                  <a:gd name="T50" fmla="*/ 81 w 84"/>
                  <a:gd name="T51" fmla="*/ 11 h 82"/>
                  <a:gd name="T52" fmla="*/ 84 w 84"/>
                  <a:gd name="T53" fmla="*/ 13 h 82"/>
                  <a:gd name="T54" fmla="*/ 84 w 84"/>
                  <a:gd name="T55" fmla="*/ 24 h 82"/>
                  <a:gd name="T56" fmla="*/ 84 w 84"/>
                  <a:gd name="T57" fmla="*/ 35 h 82"/>
                  <a:gd name="T58" fmla="*/ 84 w 84"/>
                  <a:gd name="T59" fmla="*/ 49 h 82"/>
                  <a:gd name="T60" fmla="*/ 81 w 84"/>
                  <a:gd name="T61" fmla="*/ 57 h 82"/>
                  <a:gd name="T62" fmla="*/ 81 w 84"/>
                  <a:gd name="T63" fmla="*/ 63 h 82"/>
                  <a:gd name="T64" fmla="*/ 79 w 84"/>
                  <a:gd name="T65" fmla="*/ 68 h 82"/>
                  <a:gd name="T66" fmla="*/ 76 w 84"/>
                  <a:gd name="T67" fmla="*/ 71 h 82"/>
                  <a:gd name="T68" fmla="*/ 73 w 84"/>
                  <a:gd name="T69" fmla="*/ 74 h 82"/>
                  <a:gd name="T70" fmla="*/ 71 w 84"/>
                  <a:gd name="T71" fmla="*/ 79 h 82"/>
                  <a:gd name="T72" fmla="*/ 65 w 84"/>
                  <a:gd name="T73" fmla="*/ 79 h 82"/>
                  <a:gd name="T74" fmla="*/ 60 w 84"/>
                  <a:gd name="T75" fmla="*/ 82 h 82"/>
                  <a:gd name="T76" fmla="*/ 54 w 84"/>
                  <a:gd name="T77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4" h="82">
                    <a:moveTo>
                      <a:pt x="54" y="82"/>
                    </a:moveTo>
                    <a:lnTo>
                      <a:pt x="46" y="79"/>
                    </a:lnTo>
                    <a:lnTo>
                      <a:pt x="40" y="79"/>
                    </a:lnTo>
                    <a:lnTo>
                      <a:pt x="32" y="76"/>
                    </a:lnTo>
                    <a:lnTo>
                      <a:pt x="27" y="74"/>
                    </a:lnTo>
                    <a:lnTo>
                      <a:pt x="19" y="71"/>
                    </a:lnTo>
                    <a:lnTo>
                      <a:pt x="10" y="71"/>
                    </a:lnTo>
                    <a:lnTo>
                      <a:pt x="5" y="68"/>
                    </a:lnTo>
                    <a:lnTo>
                      <a:pt x="0" y="65"/>
                    </a:lnTo>
                    <a:lnTo>
                      <a:pt x="0" y="57"/>
                    </a:lnTo>
                    <a:lnTo>
                      <a:pt x="0" y="49"/>
                    </a:lnTo>
                    <a:lnTo>
                      <a:pt x="0" y="41"/>
                    </a:lnTo>
                    <a:lnTo>
                      <a:pt x="0" y="33"/>
                    </a:lnTo>
                    <a:lnTo>
                      <a:pt x="2" y="24"/>
                    </a:lnTo>
                    <a:lnTo>
                      <a:pt x="2" y="16"/>
                    </a:lnTo>
                    <a:lnTo>
                      <a:pt x="5" y="8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24" y="0"/>
                    </a:lnTo>
                    <a:lnTo>
                      <a:pt x="35" y="0"/>
                    </a:lnTo>
                    <a:lnTo>
                      <a:pt x="46" y="2"/>
                    </a:lnTo>
                    <a:lnTo>
                      <a:pt x="57" y="2"/>
                    </a:lnTo>
                    <a:lnTo>
                      <a:pt x="68" y="5"/>
                    </a:lnTo>
                    <a:lnTo>
                      <a:pt x="73" y="8"/>
                    </a:lnTo>
                    <a:lnTo>
                      <a:pt x="76" y="8"/>
                    </a:lnTo>
                    <a:lnTo>
                      <a:pt x="81" y="11"/>
                    </a:lnTo>
                    <a:lnTo>
                      <a:pt x="84" y="13"/>
                    </a:lnTo>
                    <a:lnTo>
                      <a:pt x="84" y="24"/>
                    </a:lnTo>
                    <a:lnTo>
                      <a:pt x="84" y="35"/>
                    </a:lnTo>
                    <a:lnTo>
                      <a:pt x="84" y="49"/>
                    </a:lnTo>
                    <a:lnTo>
                      <a:pt x="81" y="57"/>
                    </a:lnTo>
                    <a:lnTo>
                      <a:pt x="81" y="63"/>
                    </a:lnTo>
                    <a:lnTo>
                      <a:pt x="79" y="68"/>
                    </a:lnTo>
                    <a:lnTo>
                      <a:pt x="76" y="71"/>
                    </a:lnTo>
                    <a:lnTo>
                      <a:pt x="73" y="74"/>
                    </a:lnTo>
                    <a:lnTo>
                      <a:pt x="71" y="79"/>
                    </a:lnTo>
                    <a:lnTo>
                      <a:pt x="65" y="79"/>
                    </a:lnTo>
                    <a:lnTo>
                      <a:pt x="60" y="82"/>
                    </a:lnTo>
                    <a:lnTo>
                      <a:pt x="54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36" name="Freeform 29"/>
              <p:cNvSpPr>
                <a:spLocks/>
              </p:cNvSpPr>
              <p:nvPr/>
            </p:nvSpPr>
            <p:spPr bwMode="auto">
              <a:xfrm>
                <a:off x="3676" y="404"/>
                <a:ext cx="341" cy="940"/>
              </a:xfrm>
              <a:custGeom>
                <a:avLst/>
                <a:gdLst>
                  <a:gd name="T0" fmla="*/ 104 w 341"/>
                  <a:gd name="T1" fmla="*/ 929 h 940"/>
                  <a:gd name="T2" fmla="*/ 41 w 341"/>
                  <a:gd name="T3" fmla="*/ 912 h 940"/>
                  <a:gd name="T4" fmla="*/ 11 w 341"/>
                  <a:gd name="T5" fmla="*/ 904 h 940"/>
                  <a:gd name="T6" fmla="*/ 2 w 341"/>
                  <a:gd name="T7" fmla="*/ 901 h 940"/>
                  <a:gd name="T8" fmla="*/ 2 w 341"/>
                  <a:gd name="T9" fmla="*/ 877 h 940"/>
                  <a:gd name="T10" fmla="*/ 24 w 341"/>
                  <a:gd name="T11" fmla="*/ 762 h 940"/>
                  <a:gd name="T12" fmla="*/ 52 w 341"/>
                  <a:gd name="T13" fmla="*/ 612 h 940"/>
                  <a:gd name="T14" fmla="*/ 73 w 341"/>
                  <a:gd name="T15" fmla="*/ 500 h 940"/>
                  <a:gd name="T16" fmla="*/ 93 w 341"/>
                  <a:gd name="T17" fmla="*/ 390 h 940"/>
                  <a:gd name="T18" fmla="*/ 114 w 341"/>
                  <a:gd name="T19" fmla="*/ 270 h 940"/>
                  <a:gd name="T20" fmla="*/ 123 w 341"/>
                  <a:gd name="T21" fmla="*/ 218 h 940"/>
                  <a:gd name="T22" fmla="*/ 125 w 341"/>
                  <a:gd name="T23" fmla="*/ 202 h 940"/>
                  <a:gd name="T24" fmla="*/ 136 w 341"/>
                  <a:gd name="T25" fmla="*/ 144 h 940"/>
                  <a:gd name="T26" fmla="*/ 153 w 341"/>
                  <a:gd name="T27" fmla="*/ 68 h 940"/>
                  <a:gd name="T28" fmla="*/ 158 w 341"/>
                  <a:gd name="T29" fmla="*/ 24 h 940"/>
                  <a:gd name="T30" fmla="*/ 166 w 341"/>
                  <a:gd name="T31" fmla="*/ 8 h 940"/>
                  <a:gd name="T32" fmla="*/ 188 w 341"/>
                  <a:gd name="T33" fmla="*/ 5 h 940"/>
                  <a:gd name="T34" fmla="*/ 226 w 341"/>
                  <a:gd name="T35" fmla="*/ 13 h 940"/>
                  <a:gd name="T36" fmla="*/ 265 w 341"/>
                  <a:gd name="T37" fmla="*/ 24 h 940"/>
                  <a:gd name="T38" fmla="*/ 300 w 341"/>
                  <a:gd name="T39" fmla="*/ 32 h 940"/>
                  <a:gd name="T40" fmla="*/ 327 w 341"/>
                  <a:gd name="T41" fmla="*/ 43 h 940"/>
                  <a:gd name="T42" fmla="*/ 336 w 341"/>
                  <a:gd name="T43" fmla="*/ 52 h 940"/>
                  <a:gd name="T44" fmla="*/ 341 w 341"/>
                  <a:gd name="T45" fmla="*/ 65 h 940"/>
                  <a:gd name="T46" fmla="*/ 341 w 341"/>
                  <a:gd name="T47" fmla="*/ 76 h 940"/>
                  <a:gd name="T48" fmla="*/ 338 w 341"/>
                  <a:gd name="T49" fmla="*/ 98 h 940"/>
                  <a:gd name="T50" fmla="*/ 327 w 341"/>
                  <a:gd name="T51" fmla="*/ 128 h 940"/>
                  <a:gd name="T52" fmla="*/ 308 w 341"/>
                  <a:gd name="T53" fmla="*/ 243 h 940"/>
                  <a:gd name="T54" fmla="*/ 273 w 341"/>
                  <a:gd name="T55" fmla="*/ 440 h 940"/>
                  <a:gd name="T56" fmla="*/ 237 w 341"/>
                  <a:gd name="T57" fmla="*/ 639 h 940"/>
                  <a:gd name="T58" fmla="*/ 196 w 341"/>
                  <a:gd name="T59" fmla="*/ 836 h 940"/>
                  <a:gd name="T60" fmla="*/ 180 w 341"/>
                  <a:gd name="T61" fmla="*/ 937 h 940"/>
                  <a:gd name="T62" fmla="*/ 177 w 341"/>
                  <a:gd name="T63" fmla="*/ 937 h 940"/>
                  <a:gd name="T64" fmla="*/ 177 w 341"/>
                  <a:gd name="T65" fmla="*/ 937 h 940"/>
                  <a:gd name="T66" fmla="*/ 177 w 341"/>
                  <a:gd name="T67" fmla="*/ 940 h 940"/>
                  <a:gd name="T68" fmla="*/ 175 w 341"/>
                  <a:gd name="T69" fmla="*/ 940 h 940"/>
                  <a:gd name="T70" fmla="*/ 166 w 341"/>
                  <a:gd name="T71" fmla="*/ 940 h 940"/>
                  <a:gd name="T72" fmla="*/ 161 w 341"/>
                  <a:gd name="T73" fmla="*/ 940 h 940"/>
                  <a:gd name="T74" fmla="*/ 155 w 341"/>
                  <a:gd name="T75" fmla="*/ 940 h 9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41" h="940">
                    <a:moveTo>
                      <a:pt x="153" y="940"/>
                    </a:moveTo>
                    <a:lnTo>
                      <a:pt x="104" y="929"/>
                    </a:lnTo>
                    <a:lnTo>
                      <a:pt x="65" y="918"/>
                    </a:lnTo>
                    <a:lnTo>
                      <a:pt x="41" y="912"/>
                    </a:lnTo>
                    <a:lnTo>
                      <a:pt x="22" y="907"/>
                    </a:lnTo>
                    <a:lnTo>
                      <a:pt x="11" y="904"/>
                    </a:lnTo>
                    <a:lnTo>
                      <a:pt x="5" y="904"/>
                    </a:lnTo>
                    <a:lnTo>
                      <a:pt x="2" y="901"/>
                    </a:lnTo>
                    <a:lnTo>
                      <a:pt x="0" y="899"/>
                    </a:lnTo>
                    <a:lnTo>
                      <a:pt x="2" y="877"/>
                    </a:lnTo>
                    <a:lnTo>
                      <a:pt x="11" y="828"/>
                    </a:lnTo>
                    <a:lnTo>
                      <a:pt x="24" y="762"/>
                    </a:lnTo>
                    <a:lnTo>
                      <a:pt x="38" y="688"/>
                    </a:lnTo>
                    <a:lnTo>
                      <a:pt x="52" y="612"/>
                    </a:lnTo>
                    <a:lnTo>
                      <a:pt x="65" y="546"/>
                    </a:lnTo>
                    <a:lnTo>
                      <a:pt x="73" y="500"/>
                    </a:lnTo>
                    <a:lnTo>
                      <a:pt x="76" y="483"/>
                    </a:lnTo>
                    <a:lnTo>
                      <a:pt x="93" y="390"/>
                    </a:lnTo>
                    <a:lnTo>
                      <a:pt x="104" y="322"/>
                    </a:lnTo>
                    <a:lnTo>
                      <a:pt x="114" y="270"/>
                    </a:lnTo>
                    <a:lnTo>
                      <a:pt x="120" y="237"/>
                    </a:lnTo>
                    <a:lnTo>
                      <a:pt x="123" y="218"/>
                    </a:lnTo>
                    <a:lnTo>
                      <a:pt x="125" y="207"/>
                    </a:lnTo>
                    <a:lnTo>
                      <a:pt x="125" y="202"/>
                    </a:lnTo>
                    <a:lnTo>
                      <a:pt x="128" y="202"/>
                    </a:lnTo>
                    <a:lnTo>
                      <a:pt x="136" y="144"/>
                    </a:lnTo>
                    <a:lnTo>
                      <a:pt x="144" y="101"/>
                    </a:lnTo>
                    <a:lnTo>
                      <a:pt x="153" y="68"/>
                    </a:lnTo>
                    <a:lnTo>
                      <a:pt x="155" y="43"/>
                    </a:lnTo>
                    <a:lnTo>
                      <a:pt x="158" y="24"/>
                    </a:lnTo>
                    <a:lnTo>
                      <a:pt x="164" y="13"/>
                    </a:lnTo>
                    <a:lnTo>
                      <a:pt x="166" y="8"/>
                    </a:lnTo>
                    <a:lnTo>
                      <a:pt x="169" y="0"/>
                    </a:lnTo>
                    <a:lnTo>
                      <a:pt x="188" y="5"/>
                    </a:lnTo>
                    <a:lnTo>
                      <a:pt x="207" y="11"/>
                    </a:lnTo>
                    <a:lnTo>
                      <a:pt x="226" y="13"/>
                    </a:lnTo>
                    <a:lnTo>
                      <a:pt x="246" y="19"/>
                    </a:lnTo>
                    <a:lnTo>
                      <a:pt x="265" y="24"/>
                    </a:lnTo>
                    <a:lnTo>
                      <a:pt x="284" y="30"/>
                    </a:lnTo>
                    <a:lnTo>
                      <a:pt x="300" y="32"/>
                    </a:lnTo>
                    <a:lnTo>
                      <a:pt x="319" y="38"/>
                    </a:lnTo>
                    <a:lnTo>
                      <a:pt x="327" y="43"/>
                    </a:lnTo>
                    <a:lnTo>
                      <a:pt x="333" y="46"/>
                    </a:lnTo>
                    <a:lnTo>
                      <a:pt x="336" y="52"/>
                    </a:lnTo>
                    <a:lnTo>
                      <a:pt x="338" y="60"/>
                    </a:lnTo>
                    <a:lnTo>
                      <a:pt x="341" y="65"/>
                    </a:lnTo>
                    <a:lnTo>
                      <a:pt x="341" y="71"/>
                    </a:lnTo>
                    <a:lnTo>
                      <a:pt x="341" y="76"/>
                    </a:lnTo>
                    <a:lnTo>
                      <a:pt x="341" y="84"/>
                    </a:lnTo>
                    <a:lnTo>
                      <a:pt x="338" y="98"/>
                    </a:lnTo>
                    <a:lnTo>
                      <a:pt x="333" y="114"/>
                    </a:lnTo>
                    <a:lnTo>
                      <a:pt x="327" y="128"/>
                    </a:lnTo>
                    <a:lnTo>
                      <a:pt x="325" y="144"/>
                    </a:lnTo>
                    <a:lnTo>
                      <a:pt x="308" y="243"/>
                    </a:lnTo>
                    <a:lnTo>
                      <a:pt x="292" y="341"/>
                    </a:lnTo>
                    <a:lnTo>
                      <a:pt x="273" y="440"/>
                    </a:lnTo>
                    <a:lnTo>
                      <a:pt x="256" y="541"/>
                    </a:lnTo>
                    <a:lnTo>
                      <a:pt x="237" y="639"/>
                    </a:lnTo>
                    <a:lnTo>
                      <a:pt x="215" y="737"/>
                    </a:lnTo>
                    <a:lnTo>
                      <a:pt x="196" y="836"/>
                    </a:lnTo>
                    <a:lnTo>
                      <a:pt x="180" y="934"/>
                    </a:lnTo>
                    <a:lnTo>
                      <a:pt x="180" y="937"/>
                    </a:lnTo>
                    <a:lnTo>
                      <a:pt x="177" y="937"/>
                    </a:lnTo>
                    <a:lnTo>
                      <a:pt x="177" y="937"/>
                    </a:lnTo>
                    <a:lnTo>
                      <a:pt x="177" y="937"/>
                    </a:lnTo>
                    <a:lnTo>
                      <a:pt x="177" y="937"/>
                    </a:lnTo>
                    <a:lnTo>
                      <a:pt x="177" y="937"/>
                    </a:lnTo>
                    <a:lnTo>
                      <a:pt x="177" y="940"/>
                    </a:lnTo>
                    <a:lnTo>
                      <a:pt x="175" y="940"/>
                    </a:lnTo>
                    <a:lnTo>
                      <a:pt x="175" y="940"/>
                    </a:lnTo>
                    <a:lnTo>
                      <a:pt x="169" y="940"/>
                    </a:lnTo>
                    <a:lnTo>
                      <a:pt x="166" y="940"/>
                    </a:lnTo>
                    <a:lnTo>
                      <a:pt x="164" y="940"/>
                    </a:lnTo>
                    <a:lnTo>
                      <a:pt x="161" y="940"/>
                    </a:lnTo>
                    <a:lnTo>
                      <a:pt x="158" y="940"/>
                    </a:lnTo>
                    <a:lnTo>
                      <a:pt x="155" y="940"/>
                    </a:lnTo>
                    <a:lnTo>
                      <a:pt x="153" y="94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grpSp>
            <p:nvGrpSpPr>
              <p:cNvPr id="537" name="Group 30"/>
              <p:cNvGrpSpPr>
                <a:grpSpLocks/>
              </p:cNvGrpSpPr>
              <p:nvPr/>
            </p:nvGrpSpPr>
            <p:grpSpPr bwMode="auto">
              <a:xfrm>
                <a:off x="48" y="1296"/>
                <a:ext cx="680" cy="376"/>
                <a:chOff x="48" y="1296"/>
                <a:chExt cx="680" cy="376"/>
              </a:xfrm>
            </p:grpSpPr>
            <p:grpSp>
              <p:nvGrpSpPr>
                <p:cNvPr id="555" name="Group 31"/>
                <p:cNvGrpSpPr>
                  <a:grpSpLocks/>
                </p:cNvGrpSpPr>
                <p:nvPr/>
              </p:nvGrpSpPr>
              <p:grpSpPr bwMode="auto">
                <a:xfrm rot="5400000">
                  <a:off x="-64" y="1408"/>
                  <a:ext cx="376" cy="152"/>
                  <a:chOff x="-64" y="1408"/>
                  <a:chExt cx="376" cy="152"/>
                </a:xfrm>
              </p:grpSpPr>
              <p:sp>
                <p:nvSpPr>
                  <p:cNvPr id="565" name="Freeform 32"/>
                  <p:cNvSpPr>
                    <a:spLocks/>
                  </p:cNvSpPr>
                  <p:nvPr/>
                </p:nvSpPr>
                <p:spPr bwMode="auto">
                  <a:xfrm>
                    <a:off x="-64" y="1408"/>
                    <a:ext cx="376" cy="152"/>
                  </a:xfrm>
                  <a:custGeom>
                    <a:avLst/>
                    <a:gdLst>
                      <a:gd name="T0" fmla="*/ 25 w 376"/>
                      <a:gd name="T1" fmla="*/ 147 h 152"/>
                      <a:gd name="T2" fmla="*/ 6 w 376"/>
                      <a:gd name="T3" fmla="*/ 139 h 152"/>
                      <a:gd name="T4" fmla="*/ 0 w 376"/>
                      <a:gd name="T5" fmla="*/ 125 h 152"/>
                      <a:gd name="T6" fmla="*/ 3 w 376"/>
                      <a:gd name="T7" fmla="*/ 117 h 152"/>
                      <a:gd name="T8" fmla="*/ 19 w 376"/>
                      <a:gd name="T9" fmla="*/ 117 h 152"/>
                      <a:gd name="T10" fmla="*/ 44 w 376"/>
                      <a:gd name="T11" fmla="*/ 122 h 152"/>
                      <a:gd name="T12" fmla="*/ 66 w 376"/>
                      <a:gd name="T13" fmla="*/ 114 h 152"/>
                      <a:gd name="T14" fmla="*/ 87 w 376"/>
                      <a:gd name="T15" fmla="*/ 109 h 152"/>
                      <a:gd name="T16" fmla="*/ 95 w 376"/>
                      <a:gd name="T17" fmla="*/ 114 h 152"/>
                      <a:gd name="T18" fmla="*/ 115 w 376"/>
                      <a:gd name="T19" fmla="*/ 122 h 152"/>
                      <a:gd name="T20" fmla="*/ 144 w 376"/>
                      <a:gd name="T21" fmla="*/ 120 h 152"/>
                      <a:gd name="T22" fmla="*/ 180 w 376"/>
                      <a:gd name="T23" fmla="*/ 112 h 152"/>
                      <a:gd name="T24" fmla="*/ 204 w 376"/>
                      <a:gd name="T25" fmla="*/ 120 h 152"/>
                      <a:gd name="T26" fmla="*/ 221 w 376"/>
                      <a:gd name="T27" fmla="*/ 122 h 152"/>
                      <a:gd name="T28" fmla="*/ 248 w 376"/>
                      <a:gd name="T29" fmla="*/ 109 h 152"/>
                      <a:gd name="T30" fmla="*/ 248 w 376"/>
                      <a:gd name="T31" fmla="*/ 54 h 152"/>
                      <a:gd name="T32" fmla="*/ 237 w 376"/>
                      <a:gd name="T33" fmla="*/ 35 h 152"/>
                      <a:gd name="T34" fmla="*/ 210 w 376"/>
                      <a:gd name="T35" fmla="*/ 27 h 152"/>
                      <a:gd name="T36" fmla="*/ 172 w 376"/>
                      <a:gd name="T37" fmla="*/ 46 h 152"/>
                      <a:gd name="T38" fmla="*/ 134 w 376"/>
                      <a:gd name="T39" fmla="*/ 27 h 152"/>
                      <a:gd name="T40" fmla="*/ 104 w 376"/>
                      <a:gd name="T41" fmla="*/ 38 h 152"/>
                      <a:gd name="T42" fmla="*/ 76 w 376"/>
                      <a:gd name="T43" fmla="*/ 46 h 152"/>
                      <a:gd name="T44" fmla="*/ 44 w 376"/>
                      <a:gd name="T45" fmla="*/ 30 h 152"/>
                      <a:gd name="T46" fmla="*/ 14 w 376"/>
                      <a:gd name="T47" fmla="*/ 43 h 152"/>
                      <a:gd name="T48" fmla="*/ 0 w 376"/>
                      <a:gd name="T49" fmla="*/ 35 h 152"/>
                      <a:gd name="T50" fmla="*/ 0 w 376"/>
                      <a:gd name="T51" fmla="*/ 22 h 152"/>
                      <a:gd name="T52" fmla="*/ 38 w 376"/>
                      <a:gd name="T53" fmla="*/ 3 h 152"/>
                      <a:gd name="T54" fmla="*/ 52 w 376"/>
                      <a:gd name="T55" fmla="*/ 5 h 152"/>
                      <a:gd name="T56" fmla="*/ 93 w 376"/>
                      <a:gd name="T57" fmla="*/ 14 h 152"/>
                      <a:gd name="T58" fmla="*/ 125 w 376"/>
                      <a:gd name="T59" fmla="*/ 3 h 152"/>
                      <a:gd name="T60" fmla="*/ 142 w 376"/>
                      <a:gd name="T61" fmla="*/ 3 h 152"/>
                      <a:gd name="T62" fmla="*/ 155 w 376"/>
                      <a:gd name="T63" fmla="*/ 14 h 152"/>
                      <a:gd name="T64" fmla="*/ 174 w 376"/>
                      <a:gd name="T65" fmla="*/ 16 h 152"/>
                      <a:gd name="T66" fmla="*/ 202 w 376"/>
                      <a:gd name="T67" fmla="*/ 3 h 152"/>
                      <a:gd name="T68" fmla="*/ 240 w 376"/>
                      <a:gd name="T69" fmla="*/ 14 h 152"/>
                      <a:gd name="T70" fmla="*/ 270 w 376"/>
                      <a:gd name="T71" fmla="*/ 22 h 152"/>
                      <a:gd name="T72" fmla="*/ 292 w 376"/>
                      <a:gd name="T73" fmla="*/ 16 h 152"/>
                      <a:gd name="T74" fmla="*/ 319 w 376"/>
                      <a:gd name="T75" fmla="*/ 14 h 152"/>
                      <a:gd name="T76" fmla="*/ 343 w 376"/>
                      <a:gd name="T77" fmla="*/ 19 h 152"/>
                      <a:gd name="T78" fmla="*/ 362 w 376"/>
                      <a:gd name="T79" fmla="*/ 38 h 152"/>
                      <a:gd name="T80" fmla="*/ 376 w 376"/>
                      <a:gd name="T81" fmla="*/ 76 h 152"/>
                      <a:gd name="T82" fmla="*/ 357 w 376"/>
                      <a:gd name="T83" fmla="*/ 122 h 152"/>
                      <a:gd name="T84" fmla="*/ 330 w 376"/>
                      <a:gd name="T85" fmla="*/ 139 h 152"/>
                      <a:gd name="T86" fmla="*/ 305 w 376"/>
                      <a:gd name="T87" fmla="*/ 144 h 152"/>
                      <a:gd name="T88" fmla="*/ 275 w 376"/>
                      <a:gd name="T89" fmla="*/ 136 h 152"/>
                      <a:gd name="T90" fmla="*/ 253 w 376"/>
                      <a:gd name="T91" fmla="*/ 136 h 152"/>
                      <a:gd name="T92" fmla="*/ 226 w 376"/>
                      <a:gd name="T93" fmla="*/ 150 h 152"/>
                      <a:gd name="T94" fmla="*/ 199 w 376"/>
                      <a:gd name="T95" fmla="*/ 147 h 152"/>
                      <a:gd name="T96" fmla="*/ 174 w 376"/>
                      <a:gd name="T97" fmla="*/ 141 h 152"/>
                      <a:gd name="T98" fmla="*/ 153 w 376"/>
                      <a:gd name="T99" fmla="*/ 147 h 152"/>
                      <a:gd name="T100" fmla="*/ 112 w 376"/>
                      <a:gd name="T101" fmla="*/ 147 h 152"/>
                      <a:gd name="T102" fmla="*/ 87 w 376"/>
                      <a:gd name="T103" fmla="*/ 141 h 152"/>
                      <a:gd name="T104" fmla="*/ 68 w 376"/>
                      <a:gd name="T105" fmla="*/ 144 h 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376" h="152">
                        <a:moveTo>
                          <a:pt x="38" y="152"/>
                        </a:moveTo>
                        <a:lnTo>
                          <a:pt x="33" y="150"/>
                        </a:lnTo>
                        <a:lnTo>
                          <a:pt x="27" y="147"/>
                        </a:lnTo>
                        <a:lnTo>
                          <a:pt x="25" y="147"/>
                        </a:lnTo>
                        <a:lnTo>
                          <a:pt x="19" y="144"/>
                        </a:lnTo>
                        <a:lnTo>
                          <a:pt x="14" y="141"/>
                        </a:lnTo>
                        <a:lnTo>
                          <a:pt x="11" y="139"/>
                        </a:lnTo>
                        <a:lnTo>
                          <a:pt x="6" y="139"/>
                        </a:lnTo>
                        <a:lnTo>
                          <a:pt x="0" y="136"/>
                        </a:lnTo>
                        <a:lnTo>
                          <a:pt x="0" y="131"/>
                        </a:lnTo>
                        <a:lnTo>
                          <a:pt x="0" y="128"/>
                        </a:lnTo>
                        <a:lnTo>
                          <a:pt x="0" y="125"/>
                        </a:lnTo>
                        <a:lnTo>
                          <a:pt x="0" y="122"/>
                        </a:lnTo>
                        <a:lnTo>
                          <a:pt x="0" y="122"/>
                        </a:lnTo>
                        <a:lnTo>
                          <a:pt x="0" y="120"/>
                        </a:lnTo>
                        <a:lnTo>
                          <a:pt x="3" y="117"/>
                        </a:lnTo>
                        <a:lnTo>
                          <a:pt x="3" y="117"/>
                        </a:lnTo>
                        <a:lnTo>
                          <a:pt x="11" y="117"/>
                        </a:lnTo>
                        <a:lnTo>
                          <a:pt x="14" y="117"/>
                        </a:lnTo>
                        <a:lnTo>
                          <a:pt x="19" y="117"/>
                        </a:lnTo>
                        <a:lnTo>
                          <a:pt x="25" y="120"/>
                        </a:lnTo>
                        <a:lnTo>
                          <a:pt x="30" y="120"/>
                        </a:lnTo>
                        <a:lnTo>
                          <a:pt x="36" y="122"/>
                        </a:lnTo>
                        <a:lnTo>
                          <a:pt x="44" y="122"/>
                        </a:lnTo>
                        <a:lnTo>
                          <a:pt x="49" y="122"/>
                        </a:lnTo>
                        <a:lnTo>
                          <a:pt x="57" y="120"/>
                        </a:lnTo>
                        <a:lnTo>
                          <a:pt x="63" y="117"/>
                        </a:lnTo>
                        <a:lnTo>
                          <a:pt x="66" y="114"/>
                        </a:lnTo>
                        <a:lnTo>
                          <a:pt x="71" y="112"/>
                        </a:lnTo>
                        <a:lnTo>
                          <a:pt x="76" y="112"/>
                        </a:lnTo>
                        <a:lnTo>
                          <a:pt x="82" y="112"/>
                        </a:lnTo>
                        <a:lnTo>
                          <a:pt x="87" y="109"/>
                        </a:lnTo>
                        <a:lnTo>
                          <a:pt x="95" y="112"/>
                        </a:lnTo>
                        <a:lnTo>
                          <a:pt x="95" y="112"/>
                        </a:lnTo>
                        <a:lnTo>
                          <a:pt x="95" y="112"/>
                        </a:lnTo>
                        <a:lnTo>
                          <a:pt x="95" y="114"/>
                        </a:lnTo>
                        <a:lnTo>
                          <a:pt x="95" y="114"/>
                        </a:lnTo>
                        <a:lnTo>
                          <a:pt x="95" y="117"/>
                        </a:lnTo>
                        <a:lnTo>
                          <a:pt x="106" y="120"/>
                        </a:lnTo>
                        <a:lnTo>
                          <a:pt x="115" y="122"/>
                        </a:lnTo>
                        <a:lnTo>
                          <a:pt x="123" y="122"/>
                        </a:lnTo>
                        <a:lnTo>
                          <a:pt x="128" y="122"/>
                        </a:lnTo>
                        <a:lnTo>
                          <a:pt x="136" y="122"/>
                        </a:lnTo>
                        <a:lnTo>
                          <a:pt x="144" y="120"/>
                        </a:lnTo>
                        <a:lnTo>
                          <a:pt x="155" y="114"/>
                        </a:lnTo>
                        <a:lnTo>
                          <a:pt x="166" y="109"/>
                        </a:lnTo>
                        <a:lnTo>
                          <a:pt x="174" y="109"/>
                        </a:lnTo>
                        <a:lnTo>
                          <a:pt x="180" y="112"/>
                        </a:lnTo>
                        <a:lnTo>
                          <a:pt x="185" y="112"/>
                        </a:lnTo>
                        <a:lnTo>
                          <a:pt x="188" y="114"/>
                        </a:lnTo>
                        <a:lnTo>
                          <a:pt x="196" y="117"/>
                        </a:lnTo>
                        <a:lnTo>
                          <a:pt x="204" y="120"/>
                        </a:lnTo>
                        <a:lnTo>
                          <a:pt x="207" y="122"/>
                        </a:lnTo>
                        <a:lnTo>
                          <a:pt x="210" y="122"/>
                        </a:lnTo>
                        <a:lnTo>
                          <a:pt x="215" y="122"/>
                        </a:lnTo>
                        <a:lnTo>
                          <a:pt x="221" y="122"/>
                        </a:lnTo>
                        <a:lnTo>
                          <a:pt x="226" y="120"/>
                        </a:lnTo>
                        <a:lnTo>
                          <a:pt x="232" y="117"/>
                        </a:lnTo>
                        <a:lnTo>
                          <a:pt x="240" y="114"/>
                        </a:lnTo>
                        <a:lnTo>
                          <a:pt x="248" y="109"/>
                        </a:lnTo>
                        <a:lnTo>
                          <a:pt x="248" y="95"/>
                        </a:lnTo>
                        <a:lnTo>
                          <a:pt x="248" y="82"/>
                        </a:lnTo>
                        <a:lnTo>
                          <a:pt x="248" y="68"/>
                        </a:lnTo>
                        <a:lnTo>
                          <a:pt x="248" y="54"/>
                        </a:lnTo>
                        <a:lnTo>
                          <a:pt x="245" y="49"/>
                        </a:lnTo>
                        <a:lnTo>
                          <a:pt x="245" y="43"/>
                        </a:lnTo>
                        <a:lnTo>
                          <a:pt x="240" y="38"/>
                        </a:lnTo>
                        <a:lnTo>
                          <a:pt x="237" y="35"/>
                        </a:lnTo>
                        <a:lnTo>
                          <a:pt x="232" y="33"/>
                        </a:lnTo>
                        <a:lnTo>
                          <a:pt x="226" y="30"/>
                        </a:lnTo>
                        <a:lnTo>
                          <a:pt x="218" y="27"/>
                        </a:lnTo>
                        <a:lnTo>
                          <a:pt x="210" y="27"/>
                        </a:lnTo>
                        <a:lnTo>
                          <a:pt x="196" y="35"/>
                        </a:lnTo>
                        <a:lnTo>
                          <a:pt x="188" y="43"/>
                        </a:lnTo>
                        <a:lnTo>
                          <a:pt x="180" y="46"/>
                        </a:lnTo>
                        <a:lnTo>
                          <a:pt x="172" y="46"/>
                        </a:lnTo>
                        <a:lnTo>
                          <a:pt x="166" y="46"/>
                        </a:lnTo>
                        <a:lnTo>
                          <a:pt x="158" y="41"/>
                        </a:lnTo>
                        <a:lnTo>
                          <a:pt x="147" y="35"/>
                        </a:lnTo>
                        <a:lnTo>
                          <a:pt x="134" y="27"/>
                        </a:lnTo>
                        <a:lnTo>
                          <a:pt x="125" y="30"/>
                        </a:lnTo>
                        <a:lnTo>
                          <a:pt x="117" y="33"/>
                        </a:lnTo>
                        <a:lnTo>
                          <a:pt x="112" y="35"/>
                        </a:lnTo>
                        <a:lnTo>
                          <a:pt x="104" y="38"/>
                        </a:lnTo>
                        <a:lnTo>
                          <a:pt x="98" y="41"/>
                        </a:lnTo>
                        <a:lnTo>
                          <a:pt x="93" y="43"/>
                        </a:lnTo>
                        <a:lnTo>
                          <a:pt x="85" y="46"/>
                        </a:lnTo>
                        <a:lnTo>
                          <a:pt x="76" y="46"/>
                        </a:lnTo>
                        <a:lnTo>
                          <a:pt x="66" y="41"/>
                        </a:lnTo>
                        <a:lnTo>
                          <a:pt x="57" y="35"/>
                        </a:lnTo>
                        <a:lnTo>
                          <a:pt x="52" y="33"/>
                        </a:lnTo>
                        <a:lnTo>
                          <a:pt x="44" y="30"/>
                        </a:lnTo>
                        <a:lnTo>
                          <a:pt x="38" y="30"/>
                        </a:lnTo>
                        <a:lnTo>
                          <a:pt x="30" y="33"/>
                        </a:lnTo>
                        <a:lnTo>
                          <a:pt x="22" y="38"/>
                        </a:lnTo>
                        <a:lnTo>
                          <a:pt x="14" y="43"/>
                        </a:lnTo>
                        <a:lnTo>
                          <a:pt x="8" y="43"/>
                        </a:lnTo>
                        <a:lnTo>
                          <a:pt x="3" y="38"/>
                        </a:lnTo>
                        <a:lnTo>
                          <a:pt x="3" y="38"/>
                        </a:lnTo>
                        <a:lnTo>
                          <a:pt x="0" y="35"/>
                        </a:lnTo>
                        <a:lnTo>
                          <a:pt x="0" y="33"/>
                        </a:lnTo>
                        <a:lnTo>
                          <a:pt x="0" y="30"/>
                        </a:lnTo>
                        <a:lnTo>
                          <a:pt x="0" y="27"/>
                        </a:lnTo>
                        <a:lnTo>
                          <a:pt x="0" y="22"/>
                        </a:lnTo>
                        <a:lnTo>
                          <a:pt x="14" y="16"/>
                        </a:lnTo>
                        <a:lnTo>
                          <a:pt x="25" y="8"/>
                        </a:lnTo>
                        <a:lnTo>
                          <a:pt x="33" y="5"/>
                        </a:lnTo>
                        <a:lnTo>
                          <a:pt x="38" y="3"/>
                        </a:lnTo>
                        <a:lnTo>
                          <a:pt x="41" y="3"/>
                        </a:lnTo>
                        <a:lnTo>
                          <a:pt x="44" y="3"/>
                        </a:lnTo>
                        <a:lnTo>
                          <a:pt x="49" y="3"/>
                        </a:lnTo>
                        <a:lnTo>
                          <a:pt x="52" y="5"/>
                        </a:lnTo>
                        <a:lnTo>
                          <a:pt x="63" y="8"/>
                        </a:lnTo>
                        <a:lnTo>
                          <a:pt x="76" y="16"/>
                        </a:lnTo>
                        <a:lnTo>
                          <a:pt x="85" y="16"/>
                        </a:lnTo>
                        <a:lnTo>
                          <a:pt x="93" y="14"/>
                        </a:lnTo>
                        <a:lnTo>
                          <a:pt x="101" y="11"/>
                        </a:lnTo>
                        <a:lnTo>
                          <a:pt x="109" y="8"/>
                        </a:lnTo>
                        <a:lnTo>
                          <a:pt x="117" y="5"/>
                        </a:lnTo>
                        <a:lnTo>
                          <a:pt x="125" y="3"/>
                        </a:lnTo>
                        <a:lnTo>
                          <a:pt x="134" y="0"/>
                        </a:lnTo>
                        <a:lnTo>
                          <a:pt x="142" y="3"/>
                        </a:lnTo>
                        <a:lnTo>
                          <a:pt x="142" y="3"/>
                        </a:lnTo>
                        <a:lnTo>
                          <a:pt x="142" y="3"/>
                        </a:lnTo>
                        <a:lnTo>
                          <a:pt x="142" y="5"/>
                        </a:lnTo>
                        <a:lnTo>
                          <a:pt x="142" y="5"/>
                        </a:lnTo>
                        <a:lnTo>
                          <a:pt x="142" y="5"/>
                        </a:lnTo>
                        <a:lnTo>
                          <a:pt x="155" y="14"/>
                        </a:lnTo>
                        <a:lnTo>
                          <a:pt x="166" y="16"/>
                        </a:lnTo>
                        <a:lnTo>
                          <a:pt x="169" y="16"/>
                        </a:lnTo>
                        <a:lnTo>
                          <a:pt x="172" y="16"/>
                        </a:lnTo>
                        <a:lnTo>
                          <a:pt x="174" y="16"/>
                        </a:lnTo>
                        <a:lnTo>
                          <a:pt x="177" y="14"/>
                        </a:lnTo>
                        <a:lnTo>
                          <a:pt x="185" y="11"/>
                        </a:lnTo>
                        <a:lnTo>
                          <a:pt x="191" y="8"/>
                        </a:lnTo>
                        <a:lnTo>
                          <a:pt x="202" y="3"/>
                        </a:lnTo>
                        <a:lnTo>
                          <a:pt x="215" y="0"/>
                        </a:lnTo>
                        <a:lnTo>
                          <a:pt x="223" y="5"/>
                        </a:lnTo>
                        <a:lnTo>
                          <a:pt x="232" y="8"/>
                        </a:lnTo>
                        <a:lnTo>
                          <a:pt x="240" y="14"/>
                        </a:lnTo>
                        <a:lnTo>
                          <a:pt x="248" y="19"/>
                        </a:lnTo>
                        <a:lnTo>
                          <a:pt x="256" y="19"/>
                        </a:lnTo>
                        <a:lnTo>
                          <a:pt x="264" y="22"/>
                        </a:lnTo>
                        <a:lnTo>
                          <a:pt x="270" y="22"/>
                        </a:lnTo>
                        <a:lnTo>
                          <a:pt x="273" y="22"/>
                        </a:lnTo>
                        <a:lnTo>
                          <a:pt x="278" y="19"/>
                        </a:lnTo>
                        <a:lnTo>
                          <a:pt x="283" y="16"/>
                        </a:lnTo>
                        <a:lnTo>
                          <a:pt x="292" y="16"/>
                        </a:lnTo>
                        <a:lnTo>
                          <a:pt x="300" y="14"/>
                        </a:lnTo>
                        <a:lnTo>
                          <a:pt x="305" y="14"/>
                        </a:lnTo>
                        <a:lnTo>
                          <a:pt x="313" y="14"/>
                        </a:lnTo>
                        <a:lnTo>
                          <a:pt x="319" y="14"/>
                        </a:lnTo>
                        <a:lnTo>
                          <a:pt x="327" y="16"/>
                        </a:lnTo>
                        <a:lnTo>
                          <a:pt x="332" y="16"/>
                        </a:lnTo>
                        <a:lnTo>
                          <a:pt x="338" y="19"/>
                        </a:lnTo>
                        <a:lnTo>
                          <a:pt x="343" y="19"/>
                        </a:lnTo>
                        <a:lnTo>
                          <a:pt x="349" y="24"/>
                        </a:lnTo>
                        <a:lnTo>
                          <a:pt x="351" y="27"/>
                        </a:lnTo>
                        <a:lnTo>
                          <a:pt x="357" y="30"/>
                        </a:lnTo>
                        <a:lnTo>
                          <a:pt x="362" y="38"/>
                        </a:lnTo>
                        <a:lnTo>
                          <a:pt x="371" y="46"/>
                        </a:lnTo>
                        <a:lnTo>
                          <a:pt x="373" y="54"/>
                        </a:lnTo>
                        <a:lnTo>
                          <a:pt x="376" y="65"/>
                        </a:lnTo>
                        <a:lnTo>
                          <a:pt x="376" y="76"/>
                        </a:lnTo>
                        <a:lnTo>
                          <a:pt x="373" y="87"/>
                        </a:lnTo>
                        <a:lnTo>
                          <a:pt x="371" y="101"/>
                        </a:lnTo>
                        <a:lnTo>
                          <a:pt x="365" y="112"/>
                        </a:lnTo>
                        <a:lnTo>
                          <a:pt x="357" y="122"/>
                        </a:lnTo>
                        <a:lnTo>
                          <a:pt x="349" y="133"/>
                        </a:lnTo>
                        <a:lnTo>
                          <a:pt x="341" y="136"/>
                        </a:lnTo>
                        <a:lnTo>
                          <a:pt x="335" y="139"/>
                        </a:lnTo>
                        <a:lnTo>
                          <a:pt x="330" y="139"/>
                        </a:lnTo>
                        <a:lnTo>
                          <a:pt x="322" y="141"/>
                        </a:lnTo>
                        <a:lnTo>
                          <a:pt x="316" y="141"/>
                        </a:lnTo>
                        <a:lnTo>
                          <a:pt x="311" y="144"/>
                        </a:lnTo>
                        <a:lnTo>
                          <a:pt x="305" y="144"/>
                        </a:lnTo>
                        <a:lnTo>
                          <a:pt x="297" y="144"/>
                        </a:lnTo>
                        <a:lnTo>
                          <a:pt x="289" y="139"/>
                        </a:lnTo>
                        <a:lnTo>
                          <a:pt x="281" y="139"/>
                        </a:lnTo>
                        <a:lnTo>
                          <a:pt x="275" y="136"/>
                        </a:lnTo>
                        <a:lnTo>
                          <a:pt x="270" y="136"/>
                        </a:lnTo>
                        <a:lnTo>
                          <a:pt x="264" y="136"/>
                        </a:lnTo>
                        <a:lnTo>
                          <a:pt x="259" y="136"/>
                        </a:lnTo>
                        <a:lnTo>
                          <a:pt x="253" y="136"/>
                        </a:lnTo>
                        <a:lnTo>
                          <a:pt x="248" y="139"/>
                        </a:lnTo>
                        <a:lnTo>
                          <a:pt x="240" y="141"/>
                        </a:lnTo>
                        <a:lnTo>
                          <a:pt x="232" y="147"/>
                        </a:lnTo>
                        <a:lnTo>
                          <a:pt x="226" y="150"/>
                        </a:lnTo>
                        <a:lnTo>
                          <a:pt x="221" y="150"/>
                        </a:lnTo>
                        <a:lnTo>
                          <a:pt x="213" y="150"/>
                        </a:lnTo>
                        <a:lnTo>
                          <a:pt x="207" y="152"/>
                        </a:lnTo>
                        <a:lnTo>
                          <a:pt x="199" y="147"/>
                        </a:lnTo>
                        <a:lnTo>
                          <a:pt x="191" y="144"/>
                        </a:lnTo>
                        <a:lnTo>
                          <a:pt x="185" y="141"/>
                        </a:lnTo>
                        <a:lnTo>
                          <a:pt x="177" y="141"/>
                        </a:lnTo>
                        <a:lnTo>
                          <a:pt x="174" y="141"/>
                        </a:lnTo>
                        <a:lnTo>
                          <a:pt x="169" y="141"/>
                        </a:lnTo>
                        <a:lnTo>
                          <a:pt x="166" y="141"/>
                        </a:lnTo>
                        <a:lnTo>
                          <a:pt x="161" y="141"/>
                        </a:lnTo>
                        <a:lnTo>
                          <a:pt x="153" y="147"/>
                        </a:lnTo>
                        <a:lnTo>
                          <a:pt x="144" y="147"/>
                        </a:lnTo>
                        <a:lnTo>
                          <a:pt x="134" y="150"/>
                        </a:lnTo>
                        <a:lnTo>
                          <a:pt x="120" y="152"/>
                        </a:lnTo>
                        <a:lnTo>
                          <a:pt x="112" y="147"/>
                        </a:lnTo>
                        <a:lnTo>
                          <a:pt x="104" y="144"/>
                        </a:lnTo>
                        <a:lnTo>
                          <a:pt x="98" y="141"/>
                        </a:lnTo>
                        <a:lnTo>
                          <a:pt x="93" y="141"/>
                        </a:lnTo>
                        <a:lnTo>
                          <a:pt x="87" y="141"/>
                        </a:lnTo>
                        <a:lnTo>
                          <a:pt x="82" y="141"/>
                        </a:lnTo>
                        <a:lnTo>
                          <a:pt x="79" y="141"/>
                        </a:lnTo>
                        <a:lnTo>
                          <a:pt x="74" y="141"/>
                        </a:lnTo>
                        <a:lnTo>
                          <a:pt x="68" y="144"/>
                        </a:lnTo>
                        <a:lnTo>
                          <a:pt x="60" y="147"/>
                        </a:lnTo>
                        <a:lnTo>
                          <a:pt x="49" y="150"/>
                        </a:lnTo>
                        <a:lnTo>
                          <a:pt x="38" y="15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566" name="Freeform 33"/>
                  <p:cNvSpPr>
                    <a:spLocks/>
                  </p:cNvSpPr>
                  <p:nvPr/>
                </p:nvSpPr>
                <p:spPr bwMode="auto">
                  <a:xfrm>
                    <a:off x="206" y="1443"/>
                    <a:ext cx="87" cy="85"/>
                  </a:xfrm>
                  <a:custGeom>
                    <a:avLst/>
                    <a:gdLst>
                      <a:gd name="T0" fmla="*/ 30 w 87"/>
                      <a:gd name="T1" fmla="*/ 85 h 85"/>
                      <a:gd name="T2" fmla="*/ 24 w 87"/>
                      <a:gd name="T3" fmla="*/ 82 h 85"/>
                      <a:gd name="T4" fmla="*/ 19 w 87"/>
                      <a:gd name="T5" fmla="*/ 77 h 85"/>
                      <a:gd name="T6" fmla="*/ 13 w 87"/>
                      <a:gd name="T7" fmla="*/ 74 h 85"/>
                      <a:gd name="T8" fmla="*/ 8 w 87"/>
                      <a:gd name="T9" fmla="*/ 68 h 85"/>
                      <a:gd name="T10" fmla="*/ 5 w 87"/>
                      <a:gd name="T11" fmla="*/ 66 h 85"/>
                      <a:gd name="T12" fmla="*/ 3 w 87"/>
                      <a:gd name="T13" fmla="*/ 60 h 85"/>
                      <a:gd name="T14" fmla="*/ 0 w 87"/>
                      <a:gd name="T15" fmla="*/ 55 h 85"/>
                      <a:gd name="T16" fmla="*/ 0 w 87"/>
                      <a:gd name="T17" fmla="*/ 49 h 85"/>
                      <a:gd name="T18" fmla="*/ 0 w 87"/>
                      <a:gd name="T19" fmla="*/ 44 h 85"/>
                      <a:gd name="T20" fmla="*/ 0 w 87"/>
                      <a:gd name="T21" fmla="*/ 41 h 85"/>
                      <a:gd name="T22" fmla="*/ 0 w 87"/>
                      <a:gd name="T23" fmla="*/ 36 h 85"/>
                      <a:gd name="T24" fmla="*/ 3 w 87"/>
                      <a:gd name="T25" fmla="*/ 30 h 85"/>
                      <a:gd name="T26" fmla="*/ 3 w 87"/>
                      <a:gd name="T27" fmla="*/ 25 h 85"/>
                      <a:gd name="T28" fmla="*/ 5 w 87"/>
                      <a:gd name="T29" fmla="*/ 22 h 85"/>
                      <a:gd name="T30" fmla="*/ 8 w 87"/>
                      <a:gd name="T31" fmla="*/ 19 h 85"/>
                      <a:gd name="T32" fmla="*/ 11 w 87"/>
                      <a:gd name="T33" fmla="*/ 14 h 85"/>
                      <a:gd name="T34" fmla="*/ 16 w 87"/>
                      <a:gd name="T35" fmla="*/ 11 h 85"/>
                      <a:gd name="T36" fmla="*/ 19 w 87"/>
                      <a:gd name="T37" fmla="*/ 8 h 85"/>
                      <a:gd name="T38" fmla="*/ 22 w 87"/>
                      <a:gd name="T39" fmla="*/ 6 h 85"/>
                      <a:gd name="T40" fmla="*/ 27 w 87"/>
                      <a:gd name="T41" fmla="*/ 3 h 85"/>
                      <a:gd name="T42" fmla="*/ 32 w 87"/>
                      <a:gd name="T43" fmla="*/ 0 h 85"/>
                      <a:gd name="T44" fmla="*/ 38 w 87"/>
                      <a:gd name="T45" fmla="*/ 0 h 85"/>
                      <a:gd name="T46" fmla="*/ 41 w 87"/>
                      <a:gd name="T47" fmla="*/ 0 h 85"/>
                      <a:gd name="T48" fmla="*/ 46 w 87"/>
                      <a:gd name="T49" fmla="*/ 0 h 85"/>
                      <a:gd name="T50" fmla="*/ 52 w 87"/>
                      <a:gd name="T51" fmla="*/ 0 h 85"/>
                      <a:gd name="T52" fmla="*/ 57 w 87"/>
                      <a:gd name="T53" fmla="*/ 3 h 85"/>
                      <a:gd name="T54" fmla="*/ 62 w 87"/>
                      <a:gd name="T55" fmla="*/ 3 h 85"/>
                      <a:gd name="T56" fmla="*/ 68 w 87"/>
                      <a:gd name="T57" fmla="*/ 8 h 85"/>
                      <a:gd name="T58" fmla="*/ 71 w 87"/>
                      <a:gd name="T59" fmla="*/ 11 h 85"/>
                      <a:gd name="T60" fmla="*/ 76 w 87"/>
                      <a:gd name="T61" fmla="*/ 17 h 85"/>
                      <a:gd name="T62" fmla="*/ 81 w 87"/>
                      <a:gd name="T63" fmla="*/ 25 h 85"/>
                      <a:gd name="T64" fmla="*/ 87 w 87"/>
                      <a:gd name="T65" fmla="*/ 30 h 85"/>
                      <a:gd name="T66" fmla="*/ 84 w 87"/>
                      <a:gd name="T67" fmla="*/ 44 h 85"/>
                      <a:gd name="T68" fmla="*/ 84 w 87"/>
                      <a:gd name="T69" fmla="*/ 57 h 85"/>
                      <a:gd name="T70" fmla="*/ 81 w 87"/>
                      <a:gd name="T71" fmla="*/ 60 h 85"/>
                      <a:gd name="T72" fmla="*/ 79 w 87"/>
                      <a:gd name="T73" fmla="*/ 66 h 85"/>
                      <a:gd name="T74" fmla="*/ 76 w 87"/>
                      <a:gd name="T75" fmla="*/ 71 h 85"/>
                      <a:gd name="T76" fmla="*/ 73 w 87"/>
                      <a:gd name="T77" fmla="*/ 74 h 85"/>
                      <a:gd name="T78" fmla="*/ 71 w 87"/>
                      <a:gd name="T79" fmla="*/ 77 h 85"/>
                      <a:gd name="T80" fmla="*/ 68 w 87"/>
                      <a:gd name="T81" fmla="*/ 77 h 85"/>
                      <a:gd name="T82" fmla="*/ 62 w 87"/>
                      <a:gd name="T83" fmla="*/ 79 h 85"/>
                      <a:gd name="T84" fmla="*/ 57 w 87"/>
                      <a:gd name="T85" fmla="*/ 82 h 85"/>
                      <a:gd name="T86" fmla="*/ 43 w 87"/>
                      <a:gd name="T87" fmla="*/ 85 h 85"/>
                      <a:gd name="T88" fmla="*/ 30 w 87"/>
                      <a:gd name="T89" fmla="*/ 85 h 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</a:cxnLst>
                    <a:rect l="0" t="0" r="r" b="b"/>
                    <a:pathLst>
                      <a:path w="87" h="85">
                        <a:moveTo>
                          <a:pt x="30" y="85"/>
                        </a:moveTo>
                        <a:lnTo>
                          <a:pt x="24" y="82"/>
                        </a:lnTo>
                        <a:lnTo>
                          <a:pt x="19" y="77"/>
                        </a:lnTo>
                        <a:lnTo>
                          <a:pt x="13" y="74"/>
                        </a:lnTo>
                        <a:lnTo>
                          <a:pt x="8" y="68"/>
                        </a:lnTo>
                        <a:lnTo>
                          <a:pt x="5" y="66"/>
                        </a:lnTo>
                        <a:lnTo>
                          <a:pt x="3" y="60"/>
                        </a:lnTo>
                        <a:lnTo>
                          <a:pt x="0" y="55"/>
                        </a:lnTo>
                        <a:lnTo>
                          <a:pt x="0" y="49"/>
                        </a:lnTo>
                        <a:lnTo>
                          <a:pt x="0" y="44"/>
                        </a:lnTo>
                        <a:lnTo>
                          <a:pt x="0" y="41"/>
                        </a:lnTo>
                        <a:lnTo>
                          <a:pt x="0" y="36"/>
                        </a:lnTo>
                        <a:lnTo>
                          <a:pt x="3" y="30"/>
                        </a:lnTo>
                        <a:lnTo>
                          <a:pt x="3" y="25"/>
                        </a:lnTo>
                        <a:lnTo>
                          <a:pt x="5" y="22"/>
                        </a:lnTo>
                        <a:lnTo>
                          <a:pt x="8" y="19"/>
                        </a:lnTo>
                        <a:lnTo>
                          <a:pt x="11" y="14"/>
                        </a:lnTo>
                        <a:lnTo>
                          <a:pt x="16" y="11"/>
                        </a:lnTo>
                        <a:lnTo>
                          <a:pt x="19" y="8"/>
                        </a:lnTo>
                        <a:lnTo>
                          <a:pt x="22" y="6"/>
                        </a:lnTo>
                        <a:lnTo>
                          <a:pt x="27" y="3"/>
                        </a:lnTo>
                        <a:lnTo>
                          <a:pt x="32" y="0"/>
                        </a:lnTo>
                        <a:lnTo>
                          <a:pt x="38" y="0"/>
                        </a:lnTo>
                        <a:lnTo>
                          <a:pt x="41" y="0"/>
                        </a:lnTo>
                        <a:lnTo>
                          <a:pt x="46" y="0"/>
                        </a:lnTo>
                        <a:lnTo>
                          <a:pt x="52" y="0"/>
                        </a:lnTo>
                        <a:lnTo>
                          <a:pt x="57" y="3"/>
                        </a:lnTo>
                        <a:lnTo>
                          <a:pt x="62" y="3"/>
                        </a:lnTo>
                        <a:lnTo>
                          <a:pt x="68" y="8"/>
                        </a:lnTo>
                        <a:lnTo>
                          <a:pt x="71" y="11"/>
                        </a:lnTo>
                        <a:lnTo>
                          <a:pt x="76" y="17"/>
                        </a:lnTo>
                        <a:lnTo>
                          <a:pt x="81" y="25"/>
                        </a:lnTo>
                        <a:lnTo>
                          <a:pt x="87" y="30"/>
                        </a:lnTo>
                        <a:lnTo>
                          <a:pt x="84" y="44"/>
                        </a:lnTo>
                        <a:lnTo>
                          <a:pt x="84" y="57"/>
                        </a:lnTo>
                        <a:lnTo>
                          <a:pt x="81" y="60"/>
                        </a:lnTo>
                        <a:lnTo>
                          <a:pt x="79" y="66"/>
                        </a:lnTo>
                        <a:lnTo>
                          <a:pt x="76" y="71"/>
                        </a:lnTo>
                        <a:lnTo>
                          <a:pt x="73" y="74"/>
                        </a:lnTo>
                        <a:lnTo>
                          <a:pt x="71" y="77"/>
                        </a:lnTo>
                        <a:lnTo>
                          <a:pt x="68" y="77"/>
                        </a:lnTo>
                        <a:lnTo>
                          <a:pt x="62" y="79"/>
                        </a:lnTo>
                        <a:lnTo>
                          <a:pt x="57" y="82"/>
                        </a:lnTo>
                        <a:lnTo>
                          <a:pt x="43" y="85"/>
                        </a:lnTo>
                        <a:lnTo>
                          <a:pt x="30" y="85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  <p:grpSp>
              <p:nvGrpSpPr>
                <p:cNvPr id="556" name="Group 34"/>
                <p:cNvGrpSpPr>
                  <a:grpSpLocks/>
                </p:cNvGrpSpPr>
                <p:nvPr/>
              </p:nvGrpSpPr>
              <p:grpSpPr bwMode="auto">
                <a:xfrm rot="5400000">
                  <a:off x="108" y="1408"/>
                  <a:ext cx="376" cy="152"/>
                  <a:chOff x="108" y="1408"/>
                  <a:chExt cx="376" cy="152"/>
                </a:xfrm>
              </p:grpSpPr>
              <p:sp>
                <p:nvSpPr>
                  <p:cNvPr id="563" name="Freeform 35"/>
                  <p:cNvSpPr>
                    <a:spLocks/>
                  </p:cNvSpPr>
                  <p:nvPr/>
                </p:nvSpPr>
                <p:spPr bwMode="auto">
                  <a:xfrm>
                    <a:off x="108" y="1408"/>
                    <a:ext cx="376" cy="152"/>
                  </a:xfrm>
                  <a:custGeom>
                    <a:avLst/>
                    <a:gdLst>
                      <a:gd name="T0" fmla="*/ 25 w 376"/>
                      <a:gd name="T1" fmla="*/ 147 h 152"/>
                      <a:gd name="T2" fmla="*/ 6 w 376"/>
                      <a:gd name="T3" fmla="*/ 139 h 152"/>
                      <a:gd name="T4" fmla="*/ 0 w 376"/>
                      <a:gd name="T5" fmla="*/ 125 h 152"/>
                      <a:gd name="T6" fmla="*/ 3 w 376"/>
                      <a:gd name="T7" fmla="*/ 117 h 152"/>
                      <a:gd name="T8" fmla="*/ 19 w 376"/>
                      <a:gd name="T9" fmla="*/ 117 h 152"/>
                      <a:gd name="T10" fmla="*/ 44 w 376"/>
                      <a:gd name="T11" fmla="*/ 122 h 152"/>
                      <a:gd name="T12" fmla="*/ 66 w 376"/>
                      <a:gd name="T13" fmla="*/ 114 h 152"/>
                      <a:gd name="T14" fmla="*/ 87 w 376"/>
                      <a:gd name="T15" fmla="*/ 109 h 152"/>
                      <a:gd name="T16" fmla="*/ 95 w 376"/>
                      <a:gd name="T17" fmla="*/ 114 h 152"/>
                      <a:gd name="T18" fmla="*/ 115 w 376"/>
                      <a:gd name="T19" fmla="*/ 122 h 152"/>
                      <a:gd name="T20" fmla="*/ 144 w 376"/>
                      <a:gd name="T21" fmla="*/ 120 h 152"/>
                      <a:gd name="T22" fmla="*/ 180 w 376"/>
                      <a:gd name="T23" fmla="*/ 112 h 152"/>
                      <a:gd name="T24" fmla="*/ 204 w 376"/>
                      <a:gd name="T25" fmla="*/ 120 h 152"/>
                      <a:gd name="T26" fmla="*/ 221 w 376"/>
                      <a:gd name="T27" fmla="*/ 122 h 152"/>
                      <a:gd name="T28" fmla="*/ 248 w 376"/>
                      <a:gd name="T29" fmla="*/ 109 h 152"/>
                      <a:gd name="T30" fmla="*/ 248 w 376"/>
                      <a:gd name="T31" fmla="*/ 54 h 152"/>
                      <a:gd name="T32" fmla="*/ 237 w 376"/>
                      <a:gd name="T33" fmla="*/ 35 h 152"/>
                      <a:gd name="T34" fmla="*/ 210 w 376"/>
                      <a:gd name="T35" fmla="*/ 27 h 152"/>
                      <a:gd name="T36" fmla="*/ 172 w 376"/>
                      <a:gd name="T37" fmla="*/ 46 h 152"/>
                      <a:gd name="T38" fmla="*/ 134 w 376"/>
                      <a:gd name="T39" fmla="*/ 27 h 152"/>
                      <a:gd name="T40" fmla="*/ 104 w 376"/>
                      <a:gd name="T41" fmla="*/ 38 h 152"/>
                      <a:gd name="T42" fmla="*/ 76 w 376"/>
                      <a:gd name="T43" fmla="*/ 46 h 152"/>
                      <a:gd name="T44" fmla="*/ 44 w 376"/>
                      <a:gd name="T45" fmla="*/ 30 h 152"/>
                      <a:gd name="T46" fmla="*/ 14 w 376"/>
                      <a:gd name="T47" fmla="*/ 43 h 152"/>
                      <a:gd name="T48" fmla="*/ 0 w 376"/>
                      <a:gd name="T49" fmla="*/ 35 h 152"/>
                      <a:gd name="T50" fmla="*/ 0 w 376"/>
                      <a:gd name="T51" fmla="*/ 22 h 152"/>
                      <a:gd name="T52" fmla="*/ 38 w 376"/>
                      <a:gd name="T53" fmla="*/ 3 h 152"/>
                      <a:gd name="T54" fmla="*/ 52 w 376"/>
                      <a:gd name="T55" fmla="*/ 5 h 152"/>
                      <a:gd name="T56" fmla="*/ 93 w 376"/>
                      <a:gd name="T57" fmla="*/ 14 h 152"/>
                      <a:gd name="T58" fmla="*/ 125 w 376"/>
                      <a:gd name="T59" fmla="*/ 3 h 152"/>
                      <a:gd name="T60" fmla="*/ 142 w 376"/>
                      <a:gd name="T61" fmla="*/ 3 h 152"/>
                      <a:gd name="T62" fmla="*/ 155 w 376"/>
                      <a:gd name="T63" fmla="*/ 14 h 152"/>
                      <a:gd name="T64" fmla="*/ 174 w 376"/>
                      <a:gd name="T65" fmla="*/ 16 h 152"/>
                      <a:gd name="T66" fmla="*/ 202 w 376"/>
                      <a:gd name="T67" fmla="*/ 3 h 152"/>
                      <a:gd name="T68" fmla="*/ 240 w 376"/>
                      <a:gd name="T69" fmla="*/ 14 h 152"/>
                      <a:gd name="T70" fmla="*/ 270 w 376"/>
                      <a:gd name="T71" fmla="*/ 22 h 152"/>
                      <a:gd name="T72" fmla="*/ 292 w 376"/>
                      <a:gd name="T73" fmla="*/ 16 h 152"/>
                      <a:gd name="T74" fmla="*/ 319 w 376"/>
                      <a:gd name="T75" fmla="*/ 14 h 152"/>
                      <a:gd name="T76" fmla="*/ 343 w 376"/>
                      <a:gd name="T77" fmla="*/ 19 h 152"/>
                      <a:gd name="T78" fmla="*/ 362 w 376"/>
                      <a:gd name="T79" fmla="*/ 38 h 152"/>
                      <a:gd name="T80" fmla="*/ 376 w 376"/>
                      <a:gd name="T81" fmla="*/ 76 h 152"/>
                      <a:gd name="T82" fmla="*/ 357 w 376"/>
                      <a:gd name="T83" fmla="*/ 122 h 152"/>
                      <a:gd name="T84" fmla="*/ 330 w 376"/>
                      <a:gd name="T85" fmla="*/ 139 h 152"/>
                      <a:gd name="T86" fmla="*/ 305 w 376"/>
                      <a:gd name="T87" fmla="*/ 144 h 152"/>
                      <a:gd name="T88" fmla="*/ 275 w 376"/>
                      <a:gd name="T89" fmla="*/ 136 h 152"/>
                      <a:gd name="T90" fmla="*/ 253 w 376"/>
                      <a:gd name="T91" fmla="*/ 136 h 152"/>
                      <a:gd name="T92" fmla="*/ 226 w 376"/>
                      <a:gd name="T93" fmla="*/ 150 h 152"/>
                      <a:gd name="T94" fmla="*/ 199 w 376"/>
                      <a:gd name="T95" fmla="*/ 147 h 152"/>
                      <a:gd name="T96" fmla="*/ 174 w 376"/>
                      <a:gd name="T97" fmla="*/ 141 h 152"/>
                      <a:gd name="T98" fmla="*/ 153 w 376"/>
                      <a:gd name="T99" fmla="*/ 147 h 152"/>
                      <a:gd name="T100" fmla="*/ 112 w 376"/>
                      <a:gd name="T101" fmla="*/ 147 h 152"/>
                      <a:gd name="T102" fmla="*/ 87 w 376"/>
                      <a:gd name="T103" fmla="*/ 141 h 152"/>
                      <a:gd name="T104" fmla="*/ 68 w 376"/>
                      <a:gd name="T105" fmla="*/ 144 h 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376" h="152">
                        <a:moveTo>
                          <a:pt x="38" y="152"/>
                        </a:moveTo>
                        <a:lnTo>
                          <a:pt x="33" y="150"/>
                        </a:lnTo>
                        <a:lnTo>
                          <a:pt x="27" y="147"/>
                        </a:lnTo>
                        <a:lnTo>
                          <a:pt x="25" y="147"/>
                        </a:lnTo>
                        <a:lnTo>
                          <a:pt x="19" y="144"/>
                        </a:lnTo>
                        <a:lnTo>
                          <a:pt x="14" y="141"/>
                        </a:lnTo>
                        <a:lnTo>
                          <a:pt x="11" y="139"/>
                        </a:lnTo>
                        <a:lnTo>
                          <a:pt x="6" y="139"/>
                        </a:lnTo>
                        <a:lnTo>
                          <a:pt x="0" y="136"/>
                        </a:lnTo>
                        <a:lnTo>
                          <a:pt x="0" y="131"/>
                        </a:lnTo>
                        <a:lnTo>
                          <a:pt x="0" y="128"/>
                        </a:lnTo>
                        <a:lnTo>
                          <a:pt x="0" y="125"/>
                        </a:lnTo>
                        <a:lnTo>
                          <a:pt x="0" y="122"/>
                        </a:lnTo>
                        <a:lnTo>
                          <a:pt x="0" y="122"/>
                        </a:lnTo>
                        <a:lnTo>
                          <a:pt x="0" y="120"/>
                        </a:lnTo>
                        <a:lnTo>
                          <a:pt x="3" y="117"/>
                        </a:lnTo>
                        <a:lnTo>
                          <a:pt x="3" y="117"/>
                        </a:lnTo>
                        <a:lnTo>
                          <a:pt x="11" y="117"/>
                        </a:lnTo>
                        <a:lnTo>
                          <a:pt x="14" y="117"/>
                        </a:lnTo>
                        <a:lnTo>
                          <a:pt x="19" y="117"/>
                        </a:lnTo>
                        <a:lnTo>
                          <a:pt x="25" y="120"/>
                        </a:lnTo>
                        <a:lnTo>
                          <a:pt x="30" y="120"/>
                        </a:lnTo>
                        <a:lnTo>
                          <a:pt x="36" y="122"/>
                        </a:lnTo>
                        <a:lnTo>
                          <a:pt x="44" y="122"/>
                        </a:lnTo>
                        <a:lnTo>
                          <a:pt x="49" y="122"/>
                        </a:lnTo>
                        <a:lnTo>
                          <a:pt x="57" y="120"/>
                        </a:lnTo>
                        <a:lnTo>
                          <a:pt x="63" y="117"/>
                        </a:lnTo>
                        <a:lnTo>
                          <a:pt x="66" y="114"/>
                        </a:lnTo>
                        <a:lnTo>
                          <a:pt x="71" y="112"/>
                        </a:lnTo>
                        <a:lnTo>
                          <a:pt x="76" y="112"/>
                        </a:lnTo>
                        <a:lnTo>
                          <a:pt x="82" y="112"/>
                        </a:lnTo>
                        <a:lnTo>
                          <a:pt x="87" y="109"/>
                        </a:lnTo>
                        <a:lnTo>
                          <a:pt x="95" y="112"/>
                        </a:lnTo>
                        <a:lnTo>
                          <a:pt x="95" y="112"/>
                        </a:lnTo>
                        <a:lnTo>
                          <a:pt x="95" y="112"/>
                        </a:lnTo>
                        <a:lnTo>
                          <a:pt x="95" y="114"/>
                        </a:lnTo>
                        <a:lnTo>
                          <a:pt x="95" y="114"/>
                        </a:lnTo>
                        <a:lnTo>
                          <a:pt x="95" y="117"/>
                        </a:lnTo>
                        <a:lnTo>
                          <a:pt x="106" y="120"/>
                        </a:lnTo>
                        <a:lnTo>
                          <a:pt x="115" y="122"/>
                        </a:lnTo>
                        <a:lnTo>
                          <a:pt x="123" y="122"/>
                        </a:lnTo>
                        <a:lnTo>
                          <a:pt x="128" y="122"/>
                        </a:lnTo>
                        <a:lnTo>
                          <a:pt x="136" y="122"/>
                        </a:lnTo>
                        <a:lnTo>
                          <a:pt x="144" y="120"/>
                        </a:lnTo>
                        <a:lnTo>
                          <a:pt x="155" y="114"/>
                        </a:lnTo>
                        <a:lnTo>
                          <a:pt x="166" y="109"/>
                        </a:lnTo>
                        <a:lnTo>
                          <a:pt x="174" y="109"/>
                        </a:lnTo>
                        <a:lnTo>
                          <a:pt x="180" y="112"/>
                        </a:lnTo>
                        <a:lnTo>
                          <a:pt x="185" y="112"/>
                        </a:lnTo>
                        <a:lnTo>
                          <a:pt x="188" y="114"/>
                        </a:lnTo>
                        <a:lnTo>
                          <a:pt x="196" y="117"/>
                        </a:lnTo>
                        <a:lnTo>
                          <a:pt x="204" y="120"/>
                        </a:lnTo>
                        <a:lnTo>
                          <a:pt x="207" y="122"/>
                        </a:lnTo>
                        <a:lnTo>
                          <a:pt x="210" y="122"/>
                        </a:lnTo>
                        <a:lnTo>
                          <a:pt x="215" y="122"/>
                        </a:lnTo>
                        <a:lnTo>
                          <a:pt x="221" y="122"/>
                        </a:lnTo>
                        <a:lnTo>
                          <a:pt x="226" y="120"/>
                        </a:lnTo>
                        <a:lnTo>
                          <a:pt x="232" y="117"/>
                        </a:lnTo>
                        <a:lnTo>
                          <a:pt x="240" y="114"/>
                        </a:lnTo>
                        <a:lnTo>
                          <a:pt x="248" y="109"/>
                        </a:lnTo>
                        <a:lnTo>
                          <a:pt x="248" y="95"/>
                        </a:lnTo>
                        <a:lnTo>
                          <a:pt x="248" y="82"/>
                        </a:lnTo>
                        <a:lnTo>
                          <a:pt x="248" y="68"/>
                        </a:lnTo>
                        <a:lnTo>
                          <a:pt x="248" y="54"/>
                        </a:lnTo>
                        <a:lnTo>
                          <a:pt x="245" y="49"/>
                        </a:lnTo>
                        <a:lnTo>
                          <a:pt x="245" y="43"/>
                        </a:lnTo>
                        <a:lnTo>
                          <a:pt x="240" y="38"/>
                        </a:lnTo>
                        <a:lnTo>
                          <a:pt x="237" y="35"/>
                        </a:lnTo>
                        <a:lnTo>
                          <a:pt x="232" y="33"/>
                        </a:lnTo>
                        <a:lnTo>
                          <a:pt x="226" y="30"/>
                        </a:lnTo>
                        <a:lnTo>
                          <a:pt x="218" y="27"/>
                        </a:lnTo>
                        <a:lnTo>
                          <a:pt x="210" y="27"/>
                        </a:lnTo>
                        <a:lnTo>
                          <a:pt x="196" y="35"/>
                        </a:lnTo>
                        <a:lnTo>
                          <a:pt x="188" y="43"/>
                        </a:lnTo>
                        <a:lnTo>
                          <a:pt x="180" y="46"/>
                        </a:lnTo>
                        <a:lnTo>
                          <a:pt x="172" y="46"/>
                        </a:lnTo>
                        <a:lnTo>
                          <a:pt x="166" y="46"/>
                        </a:lnTo>
                        <a:lnTo>
                          <a:pt x="158" y="41"/>
                        </a:lnTo>
                        <a:lnTo>
                          <a:pt x="147" y="35"/>
                        </a:lnTo>
                        <a:lnTo>
                          <a:pt x="134" y="27"/>
                        </a:lnTo>
                        <a:lnTo>
                          <a:pt x="125" y="30"/>
                        </a:lnTo>
                        <a:lnTo>
                          <a:pt x="117" y="33"/>
                        </a:lnTo>
                        <a:lnTo>
                          <a:pt x="112" y="35"/>
                        </a:lnTo>
                        <a:lnTo>
                          <a:pt x="104" y="38"/>
                        </a:lnTo>
                        <a:lnTo>
                          <a:pt x="98" y="41"/>
                        </a:lnTo>
                        <a:lnTo>
                          <a:pt x="93" y="43"/>
                        </a:lnTo>
                        <a:lnTo>
                          <a:pt x="85" y="46"/>
                        </a:lnTo>
                        <a:lnTo>
                          <a:pt x="76" y="46"/>
                        </a:lnTo>
                        <a:lnTo>
                          <a:pt x="66" y="41"/>
                        </a:lnTo>
                        <a:lnTo>
                          <a:pt x="57" y="35"/>
                        </a:lnTo>
                        <a:lnTo>
                          <a:pt x="52" y="33"/>
                        </a:lnTo>
                        <a:lnTo>
                          <a:pt x="44" y="30"/>
                        </a:lnTo>
                        <a:lnTo>
                          <a:pt x="38" y="30"/>
                        </a:lnTo>
                        <a:lnTo>
                          <a:pt x="30" y="33"/>
                        </a:lnTo>
                        <a:lnTo>
                          <a:pt x="22" y="38"/>
                        </a:lnTo>
                        <a:lnTo>
                          <a:pt x="14" y="43"/>
                        </a:lnTo>
                        <a:lnTo>
                          <a:pt x="8" y="43"/>
                        </a:lnTo>
                        <a:lnTo>
                          <a:pt x="3" y="38"/>
                        </a:lnTo>
                        <a:lnTo>
                          <a:pt x="3" y="38"/>
                        </a:lnTo>
                        <a:lnTo>
                          <a:pt x="0" y="35"/>
                        </a:lnTo>
                        <a:lnTo>
                          <a:pt x="0" y="33"/>
                        </a:lnTo>
                        <a:lnTo>
                          <a:pt x="0" y="30"/>
                        </a:lnTo>
                        <a:lnTo>
                          <a:pt x="0" y="27"/>
                        </a:lnTo>
                        <a:lnTo>
                          <a:pt x="0" y="22"/>
                        </a:lnTo>
                        <a:lnTo>
                          <a:pt x="14" y="16"/>
                        </a:lnTo>
                        <a:lnTo>
                          <a:pt x="25" y="8"/>
                        </a:lnTo>
                        <a:lnTo>
                          <a:pt x="33" y="5"/>
                        </a:lnTo>
                        <a:lnTo>
                          <a:pt x="38" y="3"/>
                        </a:lnTo>
                        <a:lnTo>
                          <a:pt x="41" y="3"/>
                        </a:lnTo>
                        <a:lnTo>
                          <a:pt x="44" y="3"/>
                        </a:lnTo>
                        <a:lnTo>
                          <a:pt x="49" y="3"/>
                        </a:lnTo>
                        <a:lnTo>
                          <a:pt x="52" y="5"/>
                        </a:lnTo>
                        <a:lnTo>
                          <a:pt x="63" y="8"/>
                        </a:lnTo>
                        <a:lnTo>
                          <a:pt x="76" y="16"/>
                        </a:lnTo>
                        <a:lnTo>
                          <a:pt x="85" y="16"/>
                        </a:lnTo>
                        <a:lnTo>
                          <a:pt x="93" y="14"/>
                        </a:lnTo>
                        <a:lnTo>
                          <a:pt x="101" y="11"/>
                        </a:lnTo>
                        <a:lnTo>
                          <a:pt x="109" y="8"/>
                        </a:lnTo>
                        <a:lnTo>
                          <a:pt x="117" y="5"/>
                        </a:lnTo>
                        <a:lnTo>
                          <a:pt x="125" y="3"/>
                        </a:lnTo>
                        <a:lnTo>
                          <a:pt x="134" y="0"/>
                        </a:lnTo>
                        <a:lnTo>
                          <a:pt x="142" y="3"/>
                        </a:lnTo>
                        <a:lnTo>
                          <a:pt x="142" y="3"/>
                        </a:lnTo>
                        <a:lnTo>
                          <a:pt x="142" y="3"/>
                        </a:lnTo>
                        <a:lnTo>
                          <a:pt x="142" y="5"/>
                        </a:lnTo>
                        <a:lnTo>
                          <a:pt x="142" y="5"/>
                        </a:lnTo>
                        <a:lnTo>
                          <a:pt x="142" y="5"/>
                        </a:lnTo>
                        <a:lnTo>
                          <a:pt x="155" y="14"/>
                        </a:lnTo>
                        <a:lnTo>
                          <a:pt x="166" y="16"/>
                        </a:lnTo>
                        <a:lnTo>
                          <a:pt x="169" y="16"/>
                        </a:lnTo>
                        <a:lnTo>
                          <a:pt x="172" y="16"/>
                        </a:lnTo>
                        <a:lnTo>
                          <a:pt x="174" y="16"/>
                        </a:lnTo>
                        <a:lnTo>
                          <a:pt x="177" y="14"/>
                        </a:lnTo>
                        <a:lnTo>
                          <a:pt x="185" y="11"/>
                        </a:lnTo>
                        <a:lnTo>
                          <a:pt x="191" y="8"/>
                        </a:lnTo>
                        <a:lnTo>
                          <a:pt x="202" y="3"/>
                        </a:lnTo>
                        <a:lnTo>
                          <a:pt x="215" y="0"/>
                        </a:lnTo>
                        <a:lnTo>
                          <a:pt x="223" y="5"/>
                        </a:lnTo>
                        <a:lnTo>
                          <a:pt x="232" y="8"/>
                        </a:lnTo>
                        <a:lnTo>
                          <a:pt x="240" y="14"/>
                        </a:lnTo>
                        <a:lnTo>
                          <a:pt x="248" y="19"/>
                        </a:lnTo>
                        <a:lnTo>
                          <a:pt x="256" y="19"/>
                        </a:lnTo>
                        <a:lnTo>
                          <a:pt x="264" y="22"/>
                        </a:lnTo>
                        <a:lnTo>
                          <a:pt x="270" y="22"/>
                        </a:lnTo>
                        <a:lnTo>
                          <a:pt x="273" y="22"/>
                        </a:lnTo>
                        <a:lnTo>
                          <a:pt x="278" y="19"/>
                        </a:lnTo>
                        <a:lnTo>
                          <a:pt x="283" y="16"/>
                        </a:lnTo>
                        <a:lnTo>
                          <a:pt x="292" y="16"/>
                        </a:lnTo>
                        <a:lnTo>
                          <a:pt x="300" y="14"/>
                        </a:lnTo>
                        <a:lnTo>
                          <a:pt x="305" y="14"/>
                        </a:lnTo>
                        <a:lnTo>
                          <a:pt x="313" y="14"/>
                        </a:lnTo>
                        <a:lnTo>
                          <a:pt x="319" y="14"/>
                        </a:lnTo>
                        <a:lnTo>
                          <a:pt x="327" y="16"/>
                        </a:lnTo>
                        <a:lnTo>
                          <a:pt x="332" y="16"/>
                        </a:lnTo>
                        <a:lnTo>
                          <a:pt x="338" y="19"/>
                        </a:lnTo>
                        <a:lnTo>
                          <a:pt x="343" y="19"/>
                        </a:lnTo>
                        <a:lnTo>
                          <a:pt x="349" y="24"/>
                        </a:lnTo>
                        <a:lnTo>
                          <a:pt x="351" y="27"/>
                        </a:lnTo>
                        <a:lnTo>
                          <a:pt x="357" y="30"/>
                        </a:lnTo>
                        <a:lnTo>
                          <a:pt x="362" y="38"/>
                        </a:lnTo>
                        <a:lnTo>
                          <a:pt x="371" y="46"/>
                        </a:lnTo>
                        <a:lnTo>
                          <a:pt x="373" y="54"/>
                        </a:lnTo>
                        <a:lnTo>
                          <a:pt x="376" y="65"/>
                        </a:lnTo>
                        <a:lnTo>
                          <a:pt x="376" y="76"/>
                        </a:lnTo>
                        <a:lnTo>
                          <a:pt x="373" y="87"/>
                        </a:lnTo>
                        <a:lnTo>
                          <a:pt x="371" y="101"/>
                        </a:lnTo>
                        <a:lnTo>
                          <a:pt x="365" y="112"/>
                        </a:lnTo>
                        <a:lnTo>
                          <a:pt x="357" y="122"/>
                        </a:lnTo>
                        <a:lnTo>
                          <a:pt x="349" y="133"/>
                        </a:lnTo>
                        <a:lnTo>
                          <a:pt x="341" y="136"/>
                        </a:lnTo>
                        <a:lnTo>
                          <a:pt x="335" y="139"/>
                        </a:lnTo>
                        <a:lnTo>
                          <a:pt x="330" y="139"/>
                        </a:lnTo>
                        <a:lnTo>
                          <a:pt x="322" y="141"/>
                        </a:lnTo>
                        <a:lnTo>
                          <a:pt x="316" y="141"/>
                        </a:lnTo>
                        <a:lnTo>
                          <a:pt x="311" y="144"/>
                        </a:lnTo>
                        <a:lnTo>
                          <a:pt x="305" y="144"/>
                        </a:lnTo>
                        <a:lnTo>
                          <a:pt x="297" y="144"/>
                        </a:lnTo>
                        <a:lnTo>
                          <a:pt x="289" y="139"/>
                        </a:lnTo>
                        <a:lnTo>
                          <a:pt x="281" y="139"/>
                        </a:lnTo>
                        <a:lnTo>
                          <a:pt x="275" y="136"/>
                        </a:lnTo>
                        <a:lnTo>
                          <a:pt x="270" y="136"/>
                        </a:lnTo>
                        <a:lnTo>
                          <a:pt x="264" y="136"/>
                        </a:lnTo>
                        <a:lnTo>
                          <a:pt x="259" y="136"/>
                        </a:lnTo>
                        <a:lnTo>
                          <a:pt x="253" y="136"/>
                        </a:lnTo>
                        <a:lnTo>
                          <a:pt x="248" y="139"/>
                        </a:lnTo>
                        <a:lnTo>
                          <a:pt x="240" y="141"/>
                        </a:lnTo>
                        <a:lnTo>
                          <a:pt x="232" y="147"/>
                        </a:lnTo>
                        <a:lnTo>
                          <a:pt x="226" y="150"/>
                        </a:lnTo>
                        <a:lnTo>
                          <a:pt x="221" y="150"/>
                        </a:lnTo>
                        <a:lnTo>
                          <a:pt x="213" y="150"/>
                        </a:lnTo>
                        <a:lnTo>
                          <a:pt x="207" y="152"/>
                        </a:lnTo>
                        <a:lnTo>
                          <a:pt x="199" y="147"/>
                        </a:lnTo>
                        <a:lnTo>
                          <a:pt x="191" y="144"/>
                        </a:lnTo>
                        <a:lnTo>
                          <a:pt x="185" y="141"/>
                        </a:lnTo>
                        <a:lnTo>
                          <a:pt x="177" y="141"/>
                        </a:lnTo>
                        <a:lnTo>
                          <a:pt x="174" y="141"/>
                        </a:lnTo>
                        <a:lnTo>
                          <a:pt x="169" y="141"/>
                        </a:lnTo>
                        <a:lnTo>
                          <a:pt x="166" y="141"/>
                        </a:lnTo>
                        <a:lnTo>
                          <a:pt x="161" y="141"/>
                        </a:lnTo>
                        <a:lnTo>
                          <a:pt x="153" y="147"/>
                        </a:lnTo>
                        <a:lnTo>
                          <a:pt x="144" y="147"/>
                        </a:lnTo>
                        <a:lnTo>
                          <a:pt x="134" y="150"/>
                        </a:lnTo>
                        <a:lnTo>
                          <a:pt x="120" y="152"/>
                        </a:lnTo>
                        <a:lnTo>
                          <a:pt x="112" y="147"/>
                        </a:lnTo>
                        <a:lnTo>
                          <a:pt x="104" y="144"/>
                        </a:lnTo>
                        <a:lnTo>
                          <a:pt x="98" y="141"/>
                        </a:lnTo>
                        <a:lnTo>
                          <a:pt x="93" y="141"/>
                        </a:lnTo>
                        <a:lnTo>
                          <a:pt x="87" y="141"/>
                        </a:lnTo>
                        <a:lnTo>
                          <a:pt x="82" y="141"/>
                        </a:lnTo>
                        <a:lnTo>
                          <a:pt x="79" y="141"/>
                        </a:lnTo>
                        <a:lnTo>
                          <a:pt x="74" y="141"/>
                        </a:lnTo>
                        <a:lnTo>
                          <a:pt x="68" y="144"/>
                        </a:lnTo>
                        <a:lnTo>
                          <a:pt x="60" y="147"/>
                        </a:lnTo>
                        <a:lnTo>
                          <a:pt x="49" y="150"/>
                        </a:lnTo>
                        <a:lnTo>
                          <a:pt x="38" y="15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564" name="Freeform 36"/>
                  <p:cNvSpPr>
                    <a:spLocks/>
                  </p:cNvSpPr>
                  <p:nvPr/>
                </p:nvSpPr>
                <p:spPr bwMode="auto">
                  <a:xfrm>
                    <a:off x="378" y="1443"/>
                    <a:ext cx="87" cy="85"/>
                  </a:xfrm>
                  <a:custGeom>
                    <a:avLst/>
                    <a:gdLst>
                      <a:gd name="T0" fmla="*/ 30 w 87"/>
                      <a:gd name="T1" fmla="*/ 85 h 85"/>
                      <a:gd name="T2" fmla="*/ 24 w 87"/>
                      <a:gd name="T3" fmla="*/ 82 h 85"/>
                      <a:gd name="T4" fmla="*/ 19 w 87"/>
                      <a:gd name="T5" fmla="*/ 77 h 85"/>
                      <a:gd name="T6" fmla="*/ 13 w 87"/>
                      <a:gd name="T7" fmla="*/ 74 h 85"/>
                      <a:gd name="T8" fmla="*/ 8 w 87"/>
                      <a:gd name="T9" fmla="*/ 68 h 85"/>
                      <a:gd name="T10" fmla="*/ 5 w 87"/>
                      <a:gd name="T11" fmla="*/ 66 h 85"/>
                      <a:gd name="T12" fmla="*/ 3 w 87"/>
                      <a:gd name="T13" fmla="*/ 60 h 85"/>
                      <a:gd name="T14" fmla="*/ 0 w 87"/>
                      <a:gd name="T15" fmla="*/ 55 h 85"/>
                      <a:gd name="T16" fmla="*/ 0 w 87"/>
                      <a:gd name="T17" fmla="*/ 49 h 85"/>
                      <a:gd name="T18" fmla="*/ 0 w 87"/>
                      <a:gd name="T19" fmla="*/ 44 h 85"/>
                      <a:gd name="T20" fmla="*/ 0 w 87"/>
                      <a:gd name="T21" fmla="*/ 41 h 85"/>
                      <a:gd name="T22" fmla="*/ 0 w 87"/>
                      <a:gd name="T23" fmla="*/ 36 h 85"/>
                      <a:gd name="T24" fmla="*/ 3 w 87"/>
                      <a:gd name="T25" fmla="*/ 30 h 85"/>
                      <a:gd name="T26" fmla="*/ 3 w 87"/>
                      <a:gd name="T27" fmla="*/ 25 h 85"/>
                      <a:gd name="T28" fmla="*/ 5 w 87"/>
                      <a:gd name="T29" fmla="*/ 22 h 85"/>
                      <a:gd name="T30" fmla="*/ 8 w 87"/>
                      <a:gd name="T31" fmla="*/ 19 h 85"/>
                      <a:gd name="T32" fmla="*/ 11 w 87"/>
                      <a:gd name="T33" fmla="*/ 14 h 85"/>
                      <a:gd name="T34" fmla="*/ 16 w 87"/>
                      <a:gd name="T35" fmla="*/ 11 h 85"/>
                      <a:gd name="T36" fmla="*/ 19 w 87"/>
                      <a:gd name="T37" fmla="*/ 8 h 85"/>
                      <a:gd name="T38" fmla="*/ 22 w 87"/>
                      <a:gd name="T39" fmla="*/ 6 h 85"/>
                      <a:gd name="T40" fmla="*/ 27 w 87"/>
                      <a:gd name="T41" fmla="*/ 3 h 85"/>
                      <a:gd name="T42" fmla="*/ 32 w 87"/>
                      <a:gd name="T43" fmla="*/ 0 h 85"/>
                      <a:gd name="T44" fmla="*/ 38 w 87"/>
                      <a:gd name="T45" fmla="*/ 0 h 85"/>
                      <a:gd name="T46" fmla="*/ 41 w 87"/>
                      <a:gd name="T47" fmla="*/ 0 h 85"/>
                      <a:gd name="T48" fmla="*/ 46 w 87"/>
                      <a:gd name="T49" fmla="*/ 0 h 85"/>
                      <a:gd name="T50" fmla="*/ 52 w 87"/>
                      <a:gd name="T51" fmla="*/ 0 h 85"/>
                      <a:gd name="T52" fmla="*/ 57 w 87"/>
                      <a:gd name="T53" fmla="*/ 3 h 85"/>
                      <a:gd name="T54" fmla="*/ 62 w 87"/>
                      <a:gd name="T55" fmla="*/ 3 h 85"/>
                      <a:gd name="T56" fmla="*/ 68 w 87"/>
                      <a:gd name="T57" fmla="*/ 8 h 85"/>
                      <a:gd name="T58" fmla="*/ 71 w 87"/>
                      <a:gd name="T59" fmla="*/ 11 h 85"/>
                      <a:gd name="T60" fmla="*/ 76 w 87"/>
                      <a:gd name="T61" fmla="*/ 17 h 85"/>
                      <a:gd name="T62" fmla="*/ 81 w 87"/>
                      <a:gd name="T63" fmla="*/ 25 h 85"/>
                      <a:gd name="T64" fmla="*/ 87 w 87"/>
                      <a:gd name="T65" fmla="*/ 30 h 85"/>
                      <a:gd name="T66" fmla="*/ 84 w 87"/>
                      <a:gd name="T67" fmla="*/ 44 h 85"/>
                      <a:gd name="T68" fmla="*/ 84 w 87"/>
                      <a:gd name="T69" fmla="*/ 57 h 85"/>
                      <a:gd name="T70" fmla="*/ 81 w 87"/>
                      <a:gd name="T71" fmla="*/ 60 h 85"/>
                      <a:gd name="T72" fmla="*/ 79 w 87"/>
                      <a:gd name="T73" fmla="*/ 66 h 85"/>
                      <a:gd name="T74" fmla="*/ 76 w 87"/>
                      <a:gd name="T75" fmla="*/ 71 h 85"/>
                      <a:gd name="T76" fmla="*/ 73 w 87"/>
                      <a:gd name="T77" fmla="*/ 74 h 85"/>
                      <a:gd name="T78" fmla="*/ 71 w 87"/>
                      <a:gd name="T79" fmla="*/ 77 h 85"/>
                      <a:gd name="T80" fmla="*/ 68 w 87"/>
                      <a:gd name="T81" fmla="*/ 77 h 85"/>
                      <a:gd name="T82" fmla="*/ 62 w 87"/>
                      <a:gd name="T83" fmla="*/ 79 h 85"/>
                      <a:gd name="T84" fmla="*/ 57 w 87"/>
                      <a:gd name="T85" fmla="*/ 82 h 85"/>
                      <a:gd name="T86" fmla="*/ 43 w 87"/>
                      <a:gd name="T87" fmla="*/ 85 h 85"/>
                      <a:gd name="T88" fmla="*/ 30 w 87"/>
                      <a:gd name="T89" fmla="*/ 85 h 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</a:cxnLst>
                    <a:rect l="0" t="0" r="r" b="b"/>
                    <a:pathLst>
                      <a:path w="87" h="85">
                        <a:moveTo>
                          <a:pt x="30" y="85"/>
                        </a:moveTo>
                        <a:lnTo>
                          <a:pt x="24" y="82"/>
                        </a:lnTo>
                        <a:lnTo>
                          <a:pt x="19" y="77"/>
                        </a:lnTo>
                        <a:lnTo>
                          <a:pt x="13" y="74"/>
                        </a:lnTo>
                        <a:lnTo>
                          <a:pt x="8" y="68"/>
                        </a:lnTo>
                        <a:lnTo>
                          <a:pt x="5" y="66"/>
                        </a:lnTo>
                        <a:lnTo>
                          <a:pt x="3" y="60"/>
                        </a:lnTo>
                        <a:lnTo>
                          <a:pt x="0" y="55"/>
                        </a:lnTo>
                        <a:lnTo>
                          <a:pt x="0" y="49"/>
                        </a:lnTo>
                        <a:lnTo>
                          <a:pt x="0" y="44"/>
                        </a:lnTo>
                        <a:lnTo>
                          <a:pt x="0" y="41"/>
                        </a:lnTo>
                        <a:lnTo>
                          <a:pt x="0" y="36"/>
                        </a:lnTo>
                        <a:lnTo>
                          <a:pt x="3" y="30"/>
                        </a:lnTo>
                        <a:lnTo>
                          <a:pt x="3" y="25"/>
                        </a:lnTo>
                        <a:lnTo>
                          <a:pt x="5" y="22"/>
                        </a:lnTo>
                        <a:lnTo>
                          <a:pt x="8" y="19"/>
                        </a:lnTo>
                        <a:lnTo>
                          <a:pt x="11" y="14"/>
                        </a:lnTo>
                        <a:lnTo>
                          <a:pt x="16" y="11"/>
                        </a:lnTo>
                        <a:lnTo>
                          <a:pt x="19" y="8"/>
                        </a:lnTo>
                        <a:lnTo>
                          <a:pt x="22" y="6"/>
                        </a:lnTo>
                        <a:lnTo>
                          <a:pt x="27" y="3"/>
                        </a:lnTo>
                        <a:lnTo>
                          <a:pt x="32" y="0"/>
                        </a:lnTo>
                        <a:lnTo>
                          <a:pt x="38" y="0"/>
                        </a:lnTo>
                        <a:lnTo>
                          <a:pt x="41" y="0"/>
                        </a:lnTo>
                        <a:lnTo>
                          <a:pt x="46" y="0"/>
                        </a:lnTo>
                        <a:lnTo>
                          <a:pt x="52" y="0"/>
                        </a:lnTo>
                        <a:lnTo>
                          <a:pt x="57" y="3"/>
                        </a:lnTo>
                        <a:lnTo>
                          <a:pt x="62" y="3"/>
                        </a:lnTo>
                        <a:lnTo>
                          <a:pt x="68" y="8"/>
                        </a:lnTo>
                        <a:lnTo>
                          <a:pt x="71" y="11"/>
                        </a:lnTo>
                        <a:lnTo>
                          <a:pt x="76" y="17"/>
                        </a:lnTo>
                        <a:lnTo>
                          <a:pt x="81" y="25"/>
                        </a:lnTo>
                        <a:lnTo>
                          <a:pt x="87" y="30"/>
                        </a:lnTo>
                        <a:lnTo>
                          <a:pt x="84" y="44"/>
                        </a:lnTo>
                        <a:lnTo>
                          <a:pt x="84" y="57"/>
                        </a:lnTo>
                        <a:lnTo>
                          <a:pt x="81" y="60"/>
                        </a:lnTo>
                        <a:lnTo>
                          <a:pt x="79" y="66"/>
                        </a:lnTo>
                        <a:lnTo>
                          <a:pt x="76" y="71"/>
                        </a:lnTo>
                        <a:lnTo>
                          <a:pt x="73" y="74"/>
                        </a:lnTo>
                        <a:lnTo>
                          <a:pt x="71" y="77"/>
                        </a:lnTo>
                        <a:lnTo>
                          <a:pt x="68" y="77"/>
                        </a:lnTo>
                        <a:lnTo>
                          <a:pt x="62" y="79"/>
                        </a:lnTo>
                        <a:lnTo>
                          <a:pt x="57" y="82"/>
                        </a:lnTo>
                        <a:lnTo>
                          <a:pt x="43" y="85"/>
                        </a:lnTo>
                        <a:lnTo>
                          <a:pt x="30" y="85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  <p:grpSp>
              <p:nvGrpSpPr>
                <p:cNvPr id="557" name="Group 37"/>
                <p:cNvGrpSpPr>
                  <a:grpSpLocks/>
                </p:cNvGrpSpPr>
                <p:nvPr/>
              </p:nvGrpSpPr>
              <p:grpSpPr bwMode="auto">
                <a:xfrm rot="5400000">
                  <a:off x="272" y="1408"/>
                  <a:ext cx="376" cy="152"/>
                  <a:chOff x="272" y="1408"/>
                  <a:chExt cx="376" cy="152"/>
                </a:xfrm>
              </p:grpSpPr>
              <p:sp>
                <p:nvSpPr>
                  <p:cNvPr id="561" name="Freeform 38"/>
                  <p:cNvSpPr>
                    <a:spLocks/>
                  </p:cNvSpPr>
                  <p:nvPr/>
                </p:nvSpPr>
                <p:spPr bwMode="auto">
                  <a:xfrm>
                    <a:off x="272" y="1408"/>
                    <a:ext cx="376" cy="152"/>
                  </a:xfrm>
                  <a:custGeom>
                    <a:avLst/>
                    <a:gdLst>
                      <a:gd name="T0" fmla="*/ 25 w 376"/>
                      <a:gd name="T1" fmla="*/ 147 h 152"/>
                      <a:gd name="T2" fmla="*/ 6 w 376"/>
                      <a:gd name="T3" fmla="*/ 139 h 152"/>
                      <a:gd name="T4" fmla="*/ 0 w 376"/>
                      <a:gd name="T5" fmla="*/ 125 h 152"/>
                      <a:gd name="T6" fmla="*/ 3 w 376"/>
                      <a:gd name="T7" fmla="*/ 117 h 152"/>
                      <a:gd name="T8" fmla="*/ 19 w 376"/>
                      <a:gd name="T9" fmla="*/ 117 h 152"/>
                      <a:gd name="T10" fmla="*/ 44 w 376"/>
                      <a:gd name="T11" fmla="*/ 122 h 152"/>
                      <a:gd name="T12" fmla="*/ 66 w 376"/>
                      <a:gd name="T13" fmla="*/ 114 h 152"/>
                      <a:gd name="T14" fmla="*/ 87 w 376"/>
                      <a:gd name="T15" fmla="*/ 109 h 152"/>
                      <a:gd name="T16" fmla="*/ 95 w 376"/>
                      <a:gd name="T17" fmla="*/ 114 h 152"/>
                      <a:gd name="T18" fmla="*/ 115 w 376"/>
                      <a:gd name="T19" fmla="*/ 122 h 152"/>
                      <a:gd name="T20" fmla="*/ 144 w 376"/>
                      <a:gd name="T21" fmla="*/ 120 h 152"/>
                      <a:gd name="T22" fmla="*/ 180 w 376"/>
                      <a:gd name="T23" fmla="*/ 112 h 152"/>
                      <a:gd name="T24" fmla="*/ 204 w 376"/>
                      <a:gd name="T25" fmla="*/ 120 h 152"/>
                      <a:gd name="T26" fmla="*/ 221 w 376"/>
                      <a:gd name="T27" fmla="*/ 122 h 152"/>
                      <a:gd name="T28" fmla="*/ 248 w 376"/>
                      <a:gd name="T29" fmla="*/ 109 h 152"/>
                      <a:gd name="T30" fmla="*/ 248 w 376"/>
                      <a:gd name="T31" fmla="*/ 54 h 152"/>
                      <a:gd name="T32" fmla="*/ 237 w 376"/>
                      <a:gd name="T33" fmla="*/ 35 h 152"/>
                      <a:gd name="T34" fmla="*/ 210 w 376"/>
                      <a:gd name="T35" fmla="*/ 27 h 152"/>
                      <a:gd name="T36" fmla="*/ 172 w 376"/>
                      <a:gd name="T37" fmla="*/ 46 h 152"/>
                      <a:gd name="T38" fmla="*/ 134 w 376"/>
                      <a:gd name="T39" fmla="*/ 27 h 152"/>
                      <a:gd name="T40" fmla="*/ 104 w 376"/>
                      <a:gd name="T41" fmla="*/ 38 h 152"/>
                      <a:gd name="T42" fmla="*/ 76 w 376"/>
                      <a:gd name="T43" fmla="*/ 46 h 152"/>
                      <a:gd name="T44" fmla="*/ 44 w 376"/>
                      <a:gd name="T45" fmla="*/ 30 h 152"/>
                      <a:gd name="T46" fmla="*/ 14 w 376"/>
                      <a:gd name="T47" fmla="*/ 43 h 152"/>
                      <a:gd name="T48" fmla="*/ 0 w 376"/>
                      <a:gd name="T49" fmla="*/ 35 h 152"/>
                      <a:gd name="T50" fmla="*/ 0 w 376"/>
                      <a:gd name="T51" fmla="*/ 22 h 152"/>
                      <a:gd name="T52" fmla="*/ 38 w 376"/>
                      <a:gd name="T53" fmla="*/ 3 h 152"/>
                      <a:gd name="T54" fmla="*/ 52 w 376"/>
                      <a:gd name="T55" fmla="*/ 5 h 152"/>
                      <a:gd name="T56" fmla="*/ 93 w 376"/>
                      <a:gd name="T57" fmla="*/ 14 h 152"/>
                      <a:gd name="T58" fmla="*/ 125 w 376"/>
                      <a:gd name="T59" fmla="*/ 3 h 152"/>
                      <a:gd name="T60" fmla="*/ 142 w 376"/>
                      <a:gd name="T61" fmla="*/ 3 h 152"/>
                      <a:gd name="T62" fmla="*/ 155 w 376"/>
                      <a:gd name="T63" fmla="*/ 14 h 152"/>
                      <a:gd name="T64" fmla="*/ 174 w 376"/>
                      <a:gd name="T65" fmla="*/ 16 h 152"/>
                      <a:gd name="T66" fmla="*/ 202 w 376"/>
                      <a:gd name="T67" fmla="*/ 3 h 152"/>
                      <a:gd name="T68" fmla="*/ 240 w 376"/>
                      <a:gd name="T69" fmla="*/ 14 h 152"/>
                      <a:gd name="T70" fmla="*/ 270 w 376"/>
                      <a:gd name="T71" fmla="*/ 22 h 152"/>
                      <a:gd name="T72" fmla="*/ 292 w 376"/>
                      <a:gd name="T73" fmla="*/ 16 h 152"/>
                      <a:gd name="T74" fmla="*/ 319 w 376"/>
                      <a:gd name="T75" fmla="*/ 14 h 152"/>
                      <a:gd name="T76" fmla="*/ 343 w 376"/>
                      <a:gd name="T77" fmla="*/ 19 h 152"/>
                      <a:gd name="T78" fmla="*/ 362 w 376"/>
                      <a:gd name="T79" fmla="*/ 38 h 152"/>
                      <a:gd name="T80" fmla="*/ 376 w 376"/>
                      <a:gd name="T81" fmla="*/ 76 h 152"/>
                      <a:gd name="T82" fmla="*/ 357 w 376"/>
                      <a:gd name="T83" fmla="*/ 122 h 152"/>
                      <a:gd name="T84" fmla="*/ 330 w 376"/>
                      <a:gd name="T85" fmla="*/ 139 h 152"/>
                      <a:gd name="T86" fmla="*/ 305 w 376"/>
                      <a:gd name="T87" fmla="*/ 144 h 152"/>
                      <a:gd name="T88" fmla="*/ 275 w 376"/>
                      <a:gd name="T89" fmla="*/ 136 h 152"/>
                      <a:gd name="T90" fmla="*/ 253 w 376"/>
                      <a:gd name="T91" fmla="*/ 136 h 152"/>
                      <a:gd name="T92" fmla="*/ 226 w 376"/>
                      <a:gd name="T93" fmla="*/ 150 h 152"/>
                      <a:gd name="T94" fmla="*/ 199 w 376"/>
                      <a:gd name="T95" fmla="*/ 147 h 152"/>
                      <a:gd name="T96" fmla="*/ 174 w 376"/>
                      <a:gd name="T97" fmla="*/ 141 h 152"/>
                      <a:gd name="T98" fmla="*/ 153 w 376"/>
                      <a:gd name="T99" fmla="*/ 147 h 152"/>
                      <a:gd name="T100" fmla="*/ 112 w 376"/>
                      <a:gd name="T101" fmla="*/ 147 h 152"/>
                      <a:gd name="T102" fmla="*/ 87 w 376"/>
                      <a:gd name="T103" fmla="*/ 141 h 152"/>
                      <a:gd name="T104" fmla="*/ 68 w 376"/>
                      <a:gd name="T105" fmla="*/ 144 h 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376" h="152">
                        <a:moveTo>
                          <a:pt x="38" y="152"/>
                        </a:moveTo>
                        <a:lnTo>
                          <a:pt x="33" y="150"/>
                        </a:lnTo>
                        <a:lnTo>
                          <a:pt x="27" y="147"/>
                        </a:lnTo>
                        <a:lnTo>
                          <a:pt x="25" y="147"/>
                        </a:lnTo>
                        <a:lnTo>
                          <a:pt x="19" y="144"/>
                        </a:lnTo>
                        <a:lnTo>
                          <a:pt x="14" y="141"/>
                        </a:lnTo>
                        <a:lnTo>
                          <a:pt x="11" y="139"/>
                        </a:lnTo>
                        <a:lnTo>
                          <a:pt x="6" y="139"/>
                        </a:lnTo>
                        <a:lnTo>
                          <a:pt x="0" y="136"/>
                        </a:lnTo>
                        <a:lnTo>
                          <a:pt x="0" y="131"/>
                        </a:lnTo>
                        <a:lnTo>
                          <a:pt x="0" y="128"/>
                        </a:lnTo>
                        <a:lnTo>
                          <a:pt x="0" y="125"/>
                        </a:lnTo>
                        <a:lnTo>
                          <a:pt x="0" y="122"/>
                        </a:lnTo>
                        <a:lnTo>
                          <a:pt x="0" y="122"/>
                        </a:lnTo>
                        <a:lnTo>
                          <a:pt x="0" y="120"/>
                        </a:lnTo>
                        <a:lnTo>
                          <a:pt x="3" y="117"/>
                        </a:lnTo>
                        <a:lnTo>
                          <a:pt x="3" y="117"/>
                        </a:lnTo>
                        <a:lnTo>
                          <a:pt x="11" y="117"/>
                        </a:lnTo>
                        <a:lnTo>
                          <a:pt x="14" y="117"/>
                        </a:lnTo>
                        <a:lnTo>
                          <a:pt x="19" y="117"/>
                        </a:lnTo>
                        <a:lnTo>
                          <a:pt x="25" y="120"/>
                        </a:lnTo>
                        <a:lnTo>
                          <a:pt x="30" y="120"/>
                        </a:lnTo>
                        <a:lnTo>
                          <a:pt x="36" y="122"/>
                        </a:lnTo>
                        <a:lnTo>
                          <a:pt x="44" y="122"/>
                        </a:lnTo>
                        <a:lnTo>
                          <a:pt x="49" y="122"/>
                        </a:lnTo>
                        <a:lnTo>
                          <a:pt x="57" y="120"/>
                        </a:lnTo>
                        <a:lnTo>
                          <a:pt x="63" y="117"/>
                        </a:lnTo>
                        <a:lnTo>
                          <a:pt x="66" y="114"/>
                        </a:lnTo>
                        <a:lnTo>
                          <a:pt x="71" y="112"/>
                        </a:lnTo>
                        <a:lnTo>
                          <a:pt x="76" y="112"/>
                        </a:lnTo>
                        <a:lnTo>
                          <a:pt x="82" y="112"/>
                        </a:lnTo>
                        <a:lnTo>
                          <a:pt x="87" y="109"/>
                        </a:lnTo>
                        <a:lnTo>
                          <a:pt x="95" y="112"/>
                        </a:lnTo>
                        <a:lnTo>
                          <a:pt x="95" y="112"/>
                        </a:lnTo>
                        <a:lnTo>
                          <a:pt x="95" y="112"/>
                        </a:lnTo>
                        <a:lnTo>
                          <a:pt x="95" y="114"/>
                        </a:lnTo>
                        <a:lnTo>
                          <a:pt x="95" y="114"/>
                        </a:lnTo>
                        <a:lnTo>
                          <a:pt x="95" y="117"/>
                        </a:lnTo>
                        <a:lnTo>
                          <a:pt x="106" y="120"/>
                        </a:lnTo>
                        <a:lnTo>
                          <a:pt x="115" y="122"/>
                        </a:lnTo>
                        <a:lnTo>
                          <a:pt x="123" y="122"/>
                        </a:lnTo>
                        <a:lnTo>
                          <a:pt x="128" y="122"/>
                        </a:lnTo>
                        <a:lnTo>
                          <a:pt x="136" y="122"/>
                        </a:lnTo>
                        <a:lnTo>
                          <a:pt x="144" y="120"/>
                        </a:lnTo>
                        <a:lnTo>
                          <a:pt x="155" y="114"/>
                        </a:lnTo>
                        <a:lnTo>
                          <a:pt x="166" y="109"/>
                        </a:lnTo>
                        <a:lnTo>
                          <a:pt x="174" y="109"/>
                        </a:lnTo>
                        <a:lnTo>
                          <a:pt x="180" y="112"/>
                        </a:lnTo>
                        <a:lnTo>
                          <a:pt x="185" y="112"/>
                        </a:lnTo>
                        <a:lnTo>
                          <a:pt x="188" y="114"/>
                        </a:lnTo>
                        <a:lnTo>
                          <a:pt x="196" y="117"/>
                        </a:lnTo>
                        <a:lnTo>
                          <a:pt x="204" y="120"/>
                        </a:lnTo>
                        <a:lnTo>
                          <a:pt x="207" y="122"/>
                        </a:lnTo>
                        <a:lnTo>
                          <a:pt x="210" y="122"/>
                        </a:lnTo>
                        <a:lnTo>
                          <a:pt x="215" y="122"/>
                        </a:lnTo>
                        <a:lnTo>
                          <a:pt x="221" y="122"/>
                        </a:lnTo>
                        <a:lnTo>
                          <a:pt x="226" y="120"/>
                        </a:lnTo>
                        <a:lnTo>
                          <a:pt x="232" y="117"/>
                        </a:lnTo>
                        <a:lnTo>
                          <a:pt x="240" y="114"/>
                        </a:lnTo>
                        <a:lnTo>
                          <a:pt x="248" y="109"/>
                        </a:lnTo>
                        <a:lnTo>
                          <a:pt x="248" y="95"/>
                        </a:lnTo>
                        <a:lnTo>
                          <a:pt x="248" y="82"/>
                        </a:lnTo>
                        <a:lnTo>
                          <a:pt x="248" y="68"/>
                        </a:lnTo>
                        <a:lnTo>
                          <a:pt x="248" y="54"/>
                        </a:lnTo>
                        <a:lnTo>
                          <a:pt x="245" y="49"/>
                        </a:lnTo>
                        <a:lnTo>
                          <a:pt x="245" y="43"/>
                        </a:lnTo>
                        <a:lnTo>
                          <a:pt x="240" y="38"/>
                        </a:lnTo>
                        <a:lnTo>
                          <a:pt x="237" y="35"/>
                        </a:lnTo>
                        <a:lnTo>
                          <a:pt x="232" y="33"/>
                        </a:lnTo>
                        <a:lnTo>
                          <a:pt x="226" y="30"/>
                        </a:lnTo>
                        <a:lnTo>
                          <a:pt x="218" y="27"/>
                        </a:lnTo>
                        <a:lnTo>
                          <a:pt x="210" y="27"/>
                        </a:lnTo>
                        <a:lnTo>
                          <a:pt x="196" y="35"/>
                        </a:lnTo>
                        <a:lnTo>
                          <a:pt x="188" y="43"/>
                        </a:lnTo>
                        <a:lnTo>
                          <a:pt x="180" y="46"/>
                        </a:lnTo>
                        <a:lnTo>
                          <a:pt x="172" y="46"/>
                        </a:lnTo>
                        <a:lnTo>
                          <a:pt x="166" y="46"/>
                        </a:lnTo>
                        <a:lnTo>
                          <a:pt x="158" y="41"/>
                        </a:lnTo>
                        <a:lnTo>
                          <a:pt x="147" y="35"/>
                        </a:lnTo>
                        <a:lnTo>
                          <a:pt x="134" y="27"/>
                        </a:lnTo>
                        <a:lnTo>
                          <a:pt x="125" y="30"/>
                        </a:lnTo>
                        <a:lnTo>
                          <a:pt x="117" y="33"/>
                        </a:lnTo>
                        <a:lnTo>
                          <a:pt x="112" y="35"/>
                        </a:lnTo>
                        <a:lnTo>
                          <a:pt x="104" y="38"/>
                        </a:lnTo>
                        <a:lnTo>
                          <a:pt x="98" y="41"/>
                        </a:lnTo>
                        <a:lnTo>
                          <a:pt x="93" y="43"/>
                        </a:lnTo>
                        <a:lnTo>
                          <a:pt x="85" y="46"/>
                        </a:lnTo>
                        <a:lnTo>
                          <a:pt x="76" y="46"/>
                        </a:lnTo>
                        <a:lnTo>
                          <a:pt x="66" y="41"/>
                        </a:lnTo>
                        <a:lnTo>
                          <a:pt x="57" y="35"/>
                        </a:lnTo>
                        <a:lnTo>
                          <a:pt x="52" y="33"/>
                        </a:lnTo>
                        <a:lnTo>
                          <a:pt x="44" y="30"/>
                        </a:lnTo>
                        <a:lnTo>
                          <a:pt x="38" y="30"/>
                        </a:lnTo>
                        <a:lnTo>
                          <a:pt x="30" y="33"/>
                        </a:lnTo>
                        <a:lnTo>
                          <a:pt x="22" y="38"/>
                        </a:lnTo>
                        <a:lnTo>
                          <a:pt x="14" y="43"/>
                        </a:lnTo>
                        <a:lnTo>
                          <a:pt x="8" y="43"/>
                        </a:lnTo>
                        <a:lnTo>
                          <a:pt x="3" y="38"/>
                        </a:lnTo>
                        <a:lnTo>
                          <a:pt x="3" y="38"/>
                        </a:lnTo>
                        <a:lnTo>
                          <a:pt x="0" y="35"/>
                        </a:lnTo>
                        <a:lnTo>
                          <a:pt x="0" y="33"/>
                        </a:lnTo>
                        <a:lnTo>
                          <a:pt x="0" y="30"/>
                        </a:lnTo>
                        <a:lnTo>
                          <a:pt x="0" y="27"/>
                        </a:lnTo>
                        <a:lnTo>
                          <a:pt x="0" y="22"/>
                        </a:lnTo>
                        <a:lnTo>
                          <a:pt x="14" y="16"/>
                        </a:lnTo>
                        <a:lnTo>
                          <a:pt x="25" y="8"/>
                        </a:lnTo>
                        <a:lnTo>
                          <a:pt x="33" y="5"/>
                        </a:lnTo>
                        <a:lnTo>
                          <a:pt x="38" y="3"/>
                        </a:lnTo>
                        <a:lnTo>
                          <a:pt x="41" y="3"/>
                        </a:lnTo>
                        <a:lnTo>
                          <a:pt x="44" y="3"/>
                        </a:lnTo>
                        <a:lnTo>
                          <a:pt x="49" y="3"/>
                        </a:lnTo>
                        <a:lnTo>
                          <a:pt x="52" y="5"/>
                        </a:lnTo>
                        <a:lnTo>
                          <a:pt x="63" y="8"/>
                        </a:lnTo>
                        <a:lnTo>
                          <a:pt x="76" y="16"/>
                        </a:lnTo>
                        <a:lnTo>
                          <a:pt x="85" y="16"/>
                        </a:lnTo>
                        <a:lnTo>
                          <a:pt x="93" y="14"/>
                        </a:lnTo>
                        <a:lnTo>
                          <a:pt x="101" y="11"/>
                        </a:lnTo>
                        <a:lnTo>
                          <a:pt x="109" y="8"/>
                        </a:lnTo>
                        <a:lnTo>
                          <a:pt x="117" y="5"/>
                        </a:lnTo>
                        <a:lnTo>
                          <a:pt x="125" y="3"/>
                        </a:lnTo>
                        <a:lnTo>
                          <a:pt x="134" y="0"/>
                        </a:lnTo>
                        <a:lnTo>
                          <a:pt x="142" y="3"/>
                        </a:lnTo>
                        <a:lnTo>
                          <a:pt x="142" y="3"/>
                        </a:lnTo>
                        <a:lnTo>
                          <a:pt x="142" y="3"/>
                        </a:lnTo>
                        <a:lnTo>
                          <a:pt x="142" y="5"/>
                        </a:lnTo>
                        <a:lnTo>
                          <a:pt x="142" y="5"/>
                        </a:lnTo>
                        <a:lnTo>
                          <a:pt x="142" y="5"/>
                        </a:lnTo>
                        <a:lnTo>
                          <a:pt x="155" y="14"/>
                        </a:lnTo>
                        <a:lnTo>
                          <a:pt x="166" y="16"/>
                        </a:lnTo>
                        <a:lnTo>
                          <a:pt x="169" y="16"/>
                        </a:lnTo>
                        <a:lnTo>
                          <a:pt x="172" y="16"/>
                        </a:lnTo>
                        <a:lnTo>
                          <a:pt x="174" y="16"/>
                        </a:lnTo>
                        <a:lnTo>
                          <a:pt x="177" y="14"/>
                        </a:lnTo>
                        <a:lnTo>
                          <a:pt x="185" y="11"/>
                        </a:lnTo>
                        <a:lnTo>
                          <a:pt x="191" y="8"/>
                        </a:lnTo>
                        <a:lnTo>
                          <a:pt x="202" y="3"/>
                        </a:lnTo>
                        <a:lnTo>
                          <a:pt x="215" y="0"/>
                        </a:lnTo>
                        <a:lnTo>
                          <a:pt x="223" y="5"/>
                        </a:lnTo>
                        <a:lnTo>
                          <a:pt x="232" y="8"/>
                        </a:lnTo>
                        <a:lnTo>
                          <a:pt x="240" y="14"/>
                        </a:lnTo>
                        <a:lnTo>
                          <a:pt x="248" y="19"/>
                        </a:lnTo>
                        <a:lnTo>
                          <a:pt x="256" y="19"/>
                        </a:lnTo>
                        <a:lnTo>
                          <a:pt x="264" y="22"/>
                        </a:lnTo>
                        <a:lnTo>
                          <a:pt x="270" y="22"/>
                        </a:lnTo>
                        <a:lnTo>
                          <a:pt x="273" y="22"/>
                        </a:lnTo>
                        <a:lnTo>
                          <a:pt x="278" y="19"/>
                        </a:lnTo>
                        <a:lnTo>
                          <a:pt x="283" y="16"/>
                        </a:lnTo>
                        <a:lnTo>
                          <a:pt x="292" y="16"/>
                        </a:lnTo>
                        <a:lnTo>
                          <a:pt x="300" y="14"/>
                        </a:lnTo>
                        <a:lnTo>
                          <a:pt x="305" y="14"/>
                        </a:lnTo>
                        <a:lnTo>
                          <a:pt x="313" y="14"/>
                        </a:lnTo>
                        <a:lnTo>
                          <a:pt x="319" y="14"/>
                        </a:lnTo>
                        <a:lnTo>
                          <a:pt x="327" y="16"/>
                        </a:lnTo>
                        <a:lnTo>
                          <a:pt x="332" y="16"/>
                        </a:lnTo>
                        <a:lnTo>
                          <a:pt x="338" y="19"/>
                        </a:lnTo>
                        <a:lnTo>
                          <a:pt x="343" y="19"/>
                        </a:lnTo>
                        <a:lnTo>
                          <a:pt x="349" y="24"/>
                        </a:lnTo>
                        <a:lnTo>
                          <a:pt x="351" y="27"/>
                        </a:lnTo>
                        <a:lnTo>
                          <a:pt x="357" y="30"/>
                        </a:lnTo>
                        <a:lnTo>
                          <a:pt x="362" y="38"/>
                        </a:lnTo>
                        <a:lnTo>
                          <a:pt x="371" y="46"/>
                        </a:lnTo>
                        <a:lnTo>
                          <a:pt x="373" y="54"/>
                        </a:lnTo>
                        <a:lnTo>
                          <a:pt x="376" y="65"/>
                        </a:lnTo>
                        <a:lnTo>
                          <a:pt x="376" y="76"/>
                        </a:lnTo>
                        <a:lnTo>
                          <a:pt x="373" y="87"/>
                        </a:lnTo>
                        <a:lnTo>
                          <a:pt x="371" y="101"/>
                        </a:lnTo>
                        <a:lnTo>
                          <a:pt x="365" y="112"/>
                        </a:lnTo>
                        <a:lnTo>
                          <a:pt x="357" y="122"/>
                        </a:lnTo>
                        <a:lnTo>
                          <a:pt x="349" y="133"/>
                        </a:lnTo>
                        <a:lnTo>
                          <a:pt x="341" y="136"/>
                        </a:lnTo>
                        <a:lnTo>
                          <a:pt x="335" y="139"/>
                        </a:lnTo>
                        <a:lnTo>
                          <a:pt x="330" y="139"/>
                        </a:lnTo>
                        <a:lnTo>
                          <a:pt x="322" y="141"/>
                        </a:lnTo>
                        <a:lnTo>
                          <a:pt x="316" y="141"/>
                        </a:lnTo>
                        <a:lnTo>
                          <a:pt x="311" y="144"/>
                        </a:lnTo>
                        <a:lnTo>
                          <a:pt x="305" y="144"/>
                        </a:lnTo>
                        <a:lnTo>
                          <a:pt x="297" y="144"/>
                        </a:lnTo>
                        <a:lnTo>
                          <a:pt x="289" y="139"/>
                        </a:lnTo>
                        <a:lnTo>
                          <a:pt x="281" y="139"/>
                        </a:lnTo>
                        <a:lnTo>
                          <a:pt x="275" y="136"/>
                        </a:lnTo>
                        <a:lnTo>
                          <a:pt x="270" y="136"/>
                        </a:lnTo>
                        <a:lnTo>
                          <a:pt x="264" y="136"/>
                        </a:lnTo>
                        <a:lnTo>
                          <a:pt x="259" y="136"/>
                        </a:lnTo>
                        <a:lnTo>
                          <a:pt x="253" y="136"/>
                        </a:lnTo>
                        <a:lnTo>
                          <a:pt x="248" y="139"/>
                        </a:lnTo>
                        <a:lnTo>
                          <a:pt x="240" y="141"/>
                        </a:lnTo>
                        <a:lnTo>
                          <a:pt x="232" y="147"/>
                        </a:lnTo>
                        <a:lnTo>
                          <a:pt x="226" y="150"/>
                        </a:lnTo>
                        <a:lnTo>
                          <a:pt x="221" y="150"/>
                        </a:lnTo>
                        <a:lnTo>
                          <a:pt x="213" y="150"/>
                        </a:lnTo>
                        <a:lnTo>
                          <a:pt x="207" y="152"/>
                        </a:lnTo>
                        <a:lnTo>
                          <a:pt x="199" y="147"/>
                        </a:lnTo>
                        <a:lnTo>
                          <a:pt x="191" y="144"/>
                        </a:lnTo>
                        <a:lnTo>
                          <a:pt x="185" y="141"/>
                        </a:lnTo>
                        <a:lnTo>
                          <a:pt x="177" y="141"/>
                        </a:lnTo>
                        <a:lnTo>
                          <a:pt x="174" y="141"/>
                        </a:lnTo>
                        <a:lnTo>
                          <a:pt x="169" y="141"/>
                        </a:lnTo>
                        <a:lnTo>
                          <a:pt x="166" y="141"/>
                        </a:lnTo>
                        <a:lnTo>
                          <a:pt x="161" y="141"/>
                        </a:lnTo>
                        <a:lnTo>
                          <a:pt x="153" y="147"/>
                        </a:lnTo>
                        <a:lnTo>
                          <a:pt x="144" y="147"/>
                        </a:lnTo>
                        <a:lnTo>
                          <a:pt x="134" y="150"/>
                        </a:lnTo>
                        <a:lnTo>
                          <a:pt x="120" y="152"/>
                        </a:lnTo>
                        <a:lnTo>
                          <a:pt x="112" y="147"/>
                        </a:lnTo>
                        <a:lnTo>
                          <a:pt x="104" y="144"/>
                        </a:lnTo>
                        <a:lnTo>
                          <a:pt x="98" y="141"/>
                        </a:lnTo>
                        <a:lnTo>
                          <a:pt x="93" y="141"/>
                        </a:lnTo>
                        <a:lnTo>
                          <a:pt x="87" y="141"/>
                        </a:lnTo>
                        <a:lnTo>
                          <a:pt x="82" y="141"/>
                        </a:lnTo>
                        <a:lnTo>
                          <a:pt x="79" y="141"/>
                        </a:lnTo>
                        <a:lnTo>
                          <a:pt x="74" y="141"/>
                        </a:lnTo>
                        <a:lnTo>
                          <a:pt x="68" y="144"/>
                        </a:lnTo>
                        <a:lnTo>
                          <a:pt x="60" y="147"/>
                        </a:lnTo>
                        <a:lnTo>
                          <a:pt x="49" y="150"/>
                        </a:lnTo>
                        <a:lnTo>
                          <a:pt x="38" y="15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562" name="Freeform 39"/>
                  <p:cNvSpPr>
                    <a:spLocks/>
                  </p:cNvSpPr>
                  <p:nvPr/>
                </p:nvSpPr>
                <p:spPr bwMode="auto">
                  <a:xfrm>
                    <a:off x="542" y="1443"/>
                    <a:ext cx="87" cy="85"/>
                  </a:xfrm>
                  <a:custGeom>
                    <a:avLst/>
                    <a:gdLst>
                      <a:gd name="T0" fmla="*/ 30 w 87"/>
                      <a:gd name="T1" fmla="*/ 85 h 85"/>
                      <a:gd name="T2" fmla="*/ 24 w 87"/>
                      <a:gd name="T3" fmla="*/ 82 h 85"/>
                      <a:gd name="T4" fmla="*/ 19 w 87"/>
                      <a:gd name="T5" fmla="*/ 77 h 85"/>
                      <a:gd name="T6" fmla="*/ 13 w 87"/>
                      <a:gd name="T7" fmla="*/ 74 h 85"/>
                      <a:gd name="T8" fmla="*/ 8 w 87"/>
                      <a:gd name="T9" fmla="*/ 68 h 85"/>
                      <a:gd name="T10" fmla="*/ 5 w 87"/>
                      <a:gd name="T11" fmla="*/ 66 h 85"/>
                      <a:gd name="T12" fmla="*/ 3 w 87"/>
                      <a:gd name="T13" fmla="*/ 60 h 85"/>
                      <a:gd name="T14" fmla="*/ 0 w 87"/>
                      <a:gd name="T15" fmla="*/ 55 h 85"/>
                      <a:gd name="T16" fmla="*/ 0 w 87"/>
                      <a:gd name="T17" fmla="*/ 49 h 85"/>
                      <a:gd name="T18" fmla="*/ 0 w 87"/>
                      <a:gd name="T19" fmla="*/ 44 h 85"/>
                      <a:gd name="T20" fmla="*/ 0 w 87"/>
                      <a:gd name="T21" fmla="*/ 41 h 85"/>
                      <a:gd name="T22" fmla="*/ 0 w 87"/>
                      <a:gd name="T23" fmla="*/ 36 h 85"/>
                      <a:gd name="T24" fmla="*/ 3 w 87"/>
                      <a:gd name="T25" fmla="*/ 30 h 85"/>
                      <a:gd name="T26" fmla="*/ 3 w 87"/>
                      <a:gd name="T27" fmla="*/ 25 h 85"/>
                      <a:gd name="T28" fmla="*/ 5 w 87"/>
                      <a:gd name="T29" fmla="*/ 22 h 85"/>
                      <a:gd name="T30" fmla="*/ 8 w 87"/>
                      <a:gd name="T31" fmla="*/ 19 h 85"/>
                      <a:gd name="T32" fmla="*/ 11 w 87"/>
                      <a:gd name="T33" fmla="*/ 14 h 85"/>
                      <a:gd name="T34" fmla="*/ 16 w 87"/>
                      <a:gd name="T35" fmla="*/ 11 h 85"/>
                      <a:gd name="T36" fmla="*/ 19 w 87"/>
                      <a:gd name="T37" fmla="*/ 8 h 85"/>
                      <a:gd name="T38" fmla="*/ 22 w 87"/>
                      <a:gd name="T39" fmla="*/ 6 h 85"/>
                      <a:gd name="T40" fmla="*/ 27 w 87"/>
                      <a:gd name="T41" fmla="*/ 3 h 85"/>
                      <a:gd name="T42" fmla="*/ 32 w 87"/>
                      <a:gd name="T43" fmla="*/ 0 h 85"/>
                      <a:gd name="T44" fmla="*/ 38 w 87"/>
                      <a:gd name="T45" fmla="*/ 0 h 85"/>
                      <a:gd name="T46" fmla="*/ 41 w 87"/>
                      <a:gd name="T47" fmla="*/ 0 h 85"/>
                      <a:gd name="T48" fmla="*/ 46 w 87"/>
                      <a:gd name="T49" fmla="*/ 0 h 85"/>
                      <a:gd name="T50" fmla="*/ 52 w 87"/>
                      <a:gd name="T51" fmla="*/ 0 h 85"/>
                      <a:gd name="T52" fmla="*/ 57 w 87"/>
                      <a:gd name="T53" fmla="*/ 3 h 85"/>
                      <a:gd name="T54" fmla="*/ 62 w 87"/>
                      <a:gd name="T55" fmla="*/ 3 h 85"/>
                      <a:gd name="T56" fmla="*/ 68 w 87"/>
                      <a:gd name="T57" fmla="*/ 8 h 85"/>
                      <a:gd name="T58" fmla="*/ 71 w 87"/>
                      <a:gd name="T59" fmla="*/ 11 h 85"/>
                      <a:gd name="T60" fmla="*/ 76 w 87"/>
                      <a:gd name="T61" fmla="*/ 17 h 85"/>
                      <a:gd name="T62" fmla="*/ 81 w 87"/>
                      <a:gd name="T63" fmla="*/ 25 h 85"/>
                      <a:gd name="T64" fmla="*/ 87 w 87"/>
                      <a:gd name="T65" fmla="*/ 30 h 85"/>
                      <a:gd name="T66" fmla="*/ 84 w 87"/>
                      <a:gd name="T67" fmla="*/ 44 h 85"/>
                      <a:gd name="T68" fmla="*/ 84 w 87"/>
                      <a:gd name="T69" fmla="*/ 57 h 85"/>
                      <a:gd name="T70" fmla="*/ 81 w 87"/>
                      <a:gd name="T71" fmla="*/ 60 h 85"/>
                      <a:gd name="T72" fmla="*/ 79 w 87"/>
                      <a:gd name="T73" fmla="*/ 66 h 85"/>
                      <a:gd name="T74" fmla="*/ 76 w 87"/>
                      <a:gd name="T75" fmla="*/ 71 h 85"/>
                      <a:gd name="T76" fmla="*/ 73 w 87"/>
                      <a:gd name="T77" fmla="*/ 74 h 85"/>
                      <a:gd name="T78" fmla="*/ 71 w 87"/>
                      <a:gd name="T79" fmla="*/ 77 h 85"/>
                      <a:gd name="T80" fmla="*/ 68 w 87"/>
                      <a:gd name="T81" fmla="*/ 77 h 85"/>
                      <a:gd name="T82" fmla="*/ 62 w 87"/>
                      <a:gd name="T83" fmla="*/ 79 h 85"/>
                      <a:gd name="T84" fmla="*/ 57 w 87"/>
                      <a:gd name="T85" fmla="*/ 82 h 85"/>
                      <a:gd name="T86" fmla="*/ 43 w 87"/>
                      <a:gd name="T87" fmla="*/ 85 h 85"/>
                      <a:gd name="T88" fmla="*/ 30 w 87"/>
                      <a:gd name="T89" fmla="*/ 85 h 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</a:cxnLst>
                    <a:rect l="0" t="0" r="r" b="b"/>
                    <a:pathLst>
                      <a:path w="87" h="85">
                        <a:moveTo>
                          <a:pt x="30" y="85"/>
                        </a:moveTo>
                        <a:lnTo>
                          <a:pt x="24" y="82"/>
                        </a:lnTo>
                        <a:lnTo>
                          <a:pt x="19" y="77"/>
                        </a:lnTo>
                        <a:lnTo>
                          <a:pt x="13" y="74"/>
                        </a:lnTo>
                        <a:lnTo>
                          <a:pt x="8" y="68"/>
                        </a:lnTo>
                        <a:lnTo>
                          <a:pt x="5" y="66"/>
                        </a:lnTo>
                        <a:lnTo>
                          <a:pt x="3" y="60"/>
                        </a:lnTo>
                        <a:lnTo>
                          <a:pt x="0" y="55"/>
                        </a:lnTo>
                        <a:lnTo>
                          <a:pt x="0" y="49"/>
                        </a:lnTo>
                        <a:lnTo>
                          <a:pt x="0" y="44"/>
                        </a:lnTo>
                        <a:lnTo>
                          <a:pt x="0" y="41"/>
                        </a:lnTo>
                        <a:lnTo>
                          <a:pt x="0" y="36"/>
                        </a:lnTo>
                        <a:lnTo>
                          <a:pt x="3" y="30"/>
                        </a:lnTo>
                        <a:lnTo>
                          <a:pt x="3" y="25"/>
                        </a:lnTo>
                        <a:lnTo>
                          <a:pt x="5" y="22"/>
                        </a:lnTo>
                        <a:lnTo>
                          <a:pt x="8" y="19"/>
                        </a:lnTo>
                        <a:lnTo>
                          <a:pt x="11" y="14"/>
                        </a:lnTo>
                        <a:lnTo>
                          <a:pt x="16" y="11"/>
                        </a:lnTo>
                        <a:lnTo>
                          <a:pt x="19" y="8"/>
                        </a:lnTo>
                        <a:lnTo>
                          <a:pt x="22" y="6"/>
                        </a:lnTo>
                        <a:lnTo>
                          <a:pt x="27" y="3"/>
                        </a:lnTo>
                        <a:lnTo>
                          <a:pt x="32" y="0"/>
                        </a:lnTo>
                        <a:lnTo>
                          <a:pt x="38" y="0"/>
                        </a:lnTo>
                        <a:lnTo>
                          <a:pt x="41" y="0"/>
                        </a:lnTo>
                        <a:lnTo>
                          <a:pt x="46" y="0"/>
                        </a:lnTo>
                        <a:lnTo>
                          <a:pt x="52" y="0"/>
                        </a:lnTo>
                        <a:lnTo>
                          <a:pt x="57" y="3"/>
                        </a:lnTo>
                        <a:lnTo>
                          <a:pt x="62" y="3"/>
                        </a:lnTo>
                        <a:lnTo>
                          <a:pt x="68" y="8"/>
                        </a:lnTo>
                        <a:lnTo>
                          <a:pt x="71" y="11"/>
                        </a:lnTo>
                        <a:lnTo>
                          <a:pt x="76" y="17"/>
                        </a:lnTo>
                        <a:lnTo>
                          <a:pt x="81" y="25"/>
                        </a:lnTo>
                        <a:lnTo>
                          <a:pt x="87" y="30"/>
                        </a:lnTo>
                        <a:lnTo>
                          <a:pt x="84" y="44"/>
                        </a:lnTo>
                        <a:lnTo>
                          <a:pt x="84" y="57"/>
                        </a:lnTo>
                        <a:lnTo>
                          <a:pt x="81" y="60"/>
                        </a:lnTo>
                        <a:lnTo>
                          <a:pt x="79" y="66"/>
                        </a:lnTo>
                        <a:lnTo>
                          <a:pt x="76" y="71"/>
                        </a:lnTo>
                        <a:lnTo>
                          <a:pt x="73" y="74"/>
                        </a:lnTo>
                        <a:lnTo>
                          <a:pt x="71" y="77"/>
                        </a:lnTo>
                        <a:lnTo>
                          <a:pt x="68" y="77"/>
                        </a:lnTo>
                        <a:lnTo>
                          <a:pt x="62" y="79"/>
                        </a:lnTo>
                        <a:lnTo>
                          <a:pt x="57" y="82"/>
                        </a:lnTo>
                        <a:lnTo>
                          <a:pt x="43" y="85"/>
                        </a:lnTo>
                        <a:lnTo>
                          <a:pt x="30" y="85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  <p:grpSp>
              <p:nvGrpSpPr>
                <p:cNvPr id="558" name="Group 40"/>
                <p:cNvGrpSpPr>
                  <a:grpSpLocks/>
                </p:cNvGrpSpPr>
                <p:nvPr/>
              </p:nvGrpSpPr>
              <p:grpSpPr bwMode="auto">
                <a:xfrm rot="5400000">
                  <a:off x="464" y="1408"/>
                  <a:ext cx="376" cy="152"/>
                  <a:chOff x="464" y="1408"/>
                  <a:chExt cx="376" cy="152"/>
                </a:xfrm>
              </p:grpSpPr>
              <p:sp>
                <p:nvSpPr>
                  <p:cNvPr id="559" name="Freeform 41"/>
                  <p:cNvSpPr>
                    <a:spLocks/>
                  </p:cNvSpPr>
                  <p:nvPr/>
                </p:nvSpPr>
                <p:spPr bwMode="auto">
                  <a:xfrm>
                    <a:off x="464" y="1408"/>
                    <a:ext cx="376" cy="152"/>
                  </a:xfrm>
                  <a:custGeom>
                    <a:avLst/>
                    <a:gdLst>
                      <a:gd name="T0" fmla="*/ 25 w 376"/>
                      <a:gd name="T1" fmla="*/ 147 h 152"/>
                      <a:gd name="T2" fmla="*/ 6 w 376"/>
                      <a:gd name="T3" fmla="*/ 139 h 152"/>
                      <a:gd name="T4" fmla="*/ 0 w 376"/>
                      <a:gd name="T5" fmla="*/ 125 h 152"/>
                      <a:gd name="T6" fmla="*/ 3 w 376"/>
                      <a:gd name="T7" fmla="*/ 117 h 152"/>
                      <a:gd name="T8" fmla="*/ 19 w 376"/>
                      <a:gd name="T9" fmla="*/ 117 h 152"/>
                      <a:gd name="T10" fmla="*/ 44 w 376"/>
                      <a:gd name="T11" fmla="*/ 122 h 152"/>
                      <a:gd name="T12" fmla="*/ 66 w 376"/>
                      <a:gd name="T13" fmla="*/ 114 h 152"/>
                      <a:gd name="T14" fmla="*/ 87 w 376"/>
                      <a:gd name="T15" fmla="*/ 109 h 152"/>
                      <a:gd name="T16" fmla="*/ 95 w 376"/>
                      <a:gd name="T17" fmla="*/ 114 h 152"/>
                      <a:gd name="T18" fmla="*/ 115 w 376"/>
                      <a:gd name="T19" fmla="*/ 122 h 152"/>
                      <a:gd name="T20" fmla="*/ 144 w 376"/>
                      <a:gd name="T21" fmla="*/ 120 h 152"/>
                      <a:gd name="T22" fmla="*/ 180 w 376"/>
                      <a:gd name="T23" fmla="*/ 112 h 152"/>
                      <a:gd name="T24" fmla="*/ 204 w 376"/>
                      <a:gd name="T25" fmla="*/ 120 h 152"/>
                      <a:gd name="T26" fmla="*/ 221 w 376"/>
                      <a:gd name="T27" fmla="*/ 122 h 152"/>
                      <a:gd name="T28" fmla="*/ 248 w 376"/>
                      <a:gd name="T29" fmla="*/ 109 h 152"/>
                      <a:gd name="T30" fmla="*/ 248 w 376"/>
                      <a:gd name="T31" fmla="*/ 54 h 152"/>
                      <a:gd name="T32" fmla="*/ 237 w 376"/>
                      <a:gd name="T33" fmla="*/ 35 h 152"/>
                      <a:gd name="T34" fmla="*/ 210 w 376"/>
                      <a:gd name="T35" fmla="*/ 27 h 152"/>
                      <a:gd name="T36" fmla="*/ 172 w 376"/>
                      <a:gd name="T37" fmla="*/ 46 h 152"/>
                      <a:gd name="T38" fmla="*/ 134 w 376"/>
                      <a:gd name="T39" fmla="*/ 27 h 152"/>
                      <a:gd name="T40" fmla="*/ 104 w 376"/>
                      <a:gd name="T41" fmla="*/ 38 h 152"/>
                      <a:gd name="T42" fmla="*/ 76 w 376"/>
                      <a:gd name="T43" fmla="*/ 46 h 152"/>
                      <a:gd name="T44" fmla="*/ 44 w 376"/>
                      <a:gd name="T45" fmla="*/ 30 h 152"/>
                      <a:gd name="T46" fmla="*/ 14 w 376"/>
                      <a:gd name="T47" fmla="*/ 43 h 152"/>
                      <a:gd name="T48" fmla="*/ 0 w 376"/>
                      <a:gd name="T49" fmla="*/ 35 h 152"/>
                      <a:gd name="T50" fmla="*/ 0 w 376"/>
                      <a:gd name="T51" fmla="*/ 22 h 152"/>
                      <a:gd name="T52" fmla="*/ 38 w 376"/>
                      <a:gd name="T53" fmla="*/ 3 h 152"/>
                      <a:gd name="T54" fmla="*/ 52 w 376"/>
                      <a:gd name="T55" fmla="*/ 5 h 152"/>
                      <a:gd name="T56" fmla="*/ 93 w 376"/>
                      <a:gd name="T57" fmla="*/ 14 h 152"/>
                      <a:gd name="T58" fmla="*/ 125 w 376"/>
                      <a:gd name="T59" fmla="*/ 3 h 152"/>
                      <a:gd name="T60" fmla="*/ 142 w 376"/>
                      <a:gd name="T61" fmla="*/ 3 h 152"/>
                      <a:gd name="T62" fmla="*/ 155 w 376"/>
                      <a:gd name="T63" fmla="*/ 14 h 152"/>
                      <a:gd name="T64" fmla="*/ 174 w 376"/>
                      <a:gd name="T65" fmla="*/ 16 h 152"/>
                      <a:gd name="T66" fmla="*/ 202 w 376"/>
                      <a:gd name="T67" fmla="*/ 3 h 152"/>
                      <a:gd name="T68" fmla="*/ 240 w 376"/>
                      <a:gd name="T69" fmla="*/ 14 h 152"/>
                      <a:gd name="T70" fmla="*/ 270 w 376"/>
                      <a:gd name="T71" fmla="*/ 22 h 152"/>
                      <a:gd name="T72" fmla="*/ 292 w 376"/>
                      <a:gd name="T73" fmla="*/ 16 h 152"/>
                      <a:gd name="T74" fmla="*/ 319 w 376"/>
                      <a:gd name="T75" fmla="*/ 14 h 152"/>
                      <a:gd name="T76" fmla="*/ 343 w 376"/>
                      <a:gd name="T77" fmla="*/ 19 h 152"/>
                      <a:gd name="T78" fmla="*/ 362 w 376"/>
                      <a:gd name="T79" fmla="*/ 38 h 152"/>
                      <a:gd name="T80" fmla="*/ 376 w 376"/>
                      <a:gd name="T81" fmla="*/ 76 h 152"/>
                      <a:gd name="T82" fmla="*/ 357 w 376"/>
                      <a:gd name="T83" fmla="*/ 122 h 152"/>
                      <a:gd name="T84" fmla="*/ 330 w 376"/>
                      <a:gd name="T85" fmla="*/ 139 h 152"/>
                      <a:gd name="T86" fmla="*/ 305 w 376"/>
                      <a:gd name="T87" fmla="*/ 144 h 152"/>
                      <a:gd name="T88" fmla="*/ 275 w 376"/>
                      <a:gd name="T89" fmla="*/ 136 h 152"/>
                      <a:gd name="T90" fmla="*/ 253 w 376"/>
                      <a:gd name="T91" fmla="*/ 136 h 152"/>
                      <a:gd name="T92" fmla="*/ 226 w 376"/>
                      <a:gd name="T93" fmla="*/ 150 h 152"/>
                      <a:gd name="T94" fmla="*/ 199 w 376"/>
                      <a:gd name="T95" fmla="*/ 147 h 152"/>
                      <a:gd name="T96" fmla="*/ 174 w 376"/>
                      <a:gd name="T97" fmla="*/ 141 h 152"/>
                      <a:gd name="T98" fmla="*/ 153 w 376"/>
                      <a:gd name="T99" fmla="*/ 147 h 152"/>
                      <a:gd name="T100" fmla="*/ 112 w 376"/>
                      <a:gd name="T101" fmla="*/ 147 h 152"/>
                      <a:gd name="T102" fmla="*/ 87 w 376"/>
                      <a:gd name="T103" fmla="*/ 141 h 152"/>
                      <a:gd name="T104" fmla="*/ 68 w 376"/>
                      <a:gd name="T105" fmla="*/ 144 h 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376" h="152">
                        <a:moveTo>
                          <a:pt x="38" y="152"/>
                        </a:moveTo>
                        <a:lnTo>
                          <a:pt x="33" y="150"/>
                        </a:lnTo>
                        <a:lnTo>
                          <a:pt x="27" y="147"/>
                        </a:lnTo>
                        <a:lnTo>
                          <a:pt x="25" y="147"/>
                        </a:lnTo>
                        <a:lnTo>
                          <a:pt x="19" y="144"/>
                        </a:lnTo>
                        <a:lnTo>
                          <a:pt x="14" y="141"/>
                        </a:lnTo>
                        <a:lnTo>
                          <a:pt x="11" y="139"/>
                        </a:lnTo>
                        <a:lnTo>
                          <a:pt x="6" y="139"/>
                        </a:lnTo>
                        <a:lnTo>
                          <a:pt x="0" y="136"/>
                        </a:lnTo>
                        <a:lnTo>
                          <a:pt x="0" y="131"/>
                        </a:lnTo>
                        <a:lnTo>
                          <a:pt x="0" y="128"/>
                        </a:lnTo>
                        <a:lnTo>
                          <a:pt x="0" y="125"/>
                        </a:lnTo>
                        <a:lnTo>
                          <a:pt x="0" y="122"/>
                        </a:lnTo>
                        <a:lnTo>
                          <a:pt x="0" y="122"/>
                        </a:lnTo>
                        <a:lnTo>
                          <a:pt x="0" y="120"/>
                        </a:lnTo>
                        <a:lnTo>
                          <a:pt x="3" y="117"/>
                        </a:lnTo>
                        <a:lnTo>
                          <a:pt x="3" y="117"/>
                        </a:lnTo>
                        <a:lnTo>
                          <a:pt x="11" y="117"/>
                        </a:lnTo>
                        <a:lnTo>
                          <a:pt x="14" y="117"/>
                        </a:lnTo>
                        <a:lnTo>
                          <a:pt x="19" y="117"/>
                        </a:lnTo>
                        <a:lnTo>
                          <a:pt x="25" y="120"/>
                        </a:lnTo>
                        <a:lnTo>
                          <a:pt x="30" y="120"/>
                        </a:lnTo>
                        <a:lnTo>
                          <a:pt x="36" y="122"/>
                        </a:lnTo>
                        <a:lnTo>
                          <a:pt x="44" y="122"/>
                        </a:lnTo>
                        <a:lnTo>
                          <a:pt x="49" y="122"/>
                        </a:lnTo>
                        <a:lnTo>
                          <a:pt x="57" y="120"/>
                        </a:lnTo>
                        <a:lnTo>
                          <a:pt x="63" y="117"/>
                        </a:lnTo>
                        <a:lnTo>
                          <a:pt x="66" y="114"/>
                        </a:lnTo>
                        <a:lnTo>
                          <a:pt x="71" y="112"/>
                        </a:lnTo>
                        <a:lnTo>
                          <a:pt x="76" y="112"/>
                        </a:lnTo>
                        <a:lnTo>
                          <a:pt x="82" y="112"/>
                        </a:lnTo>
                        <a:lnTo>
                          <a:pt x="87" y="109"/>
                        </a:lnTo>
                        <a:lnTo>
                          <a:pt x="95" y="112"/>
                        </a:lnTo>
                        <a:lnTo>
                          <a:pt x="95" y="112"/>
                        </a:lnTo>
                        <a:lnTo>
                          <a:pt x="95" y="112"/>
                        </a:lnTo>
                        <a:lnTo>
                          <a:pt x="95" y="114"/>
                        </a:lnTo>
                        <a:lnTo>
                          <a:pt x="95" y="114"/>
                        </a:lnTo>
                        <a:lnTo>
                          <a:pt x="95" y="117"/>
                        </a:lnTo>
                        <a:lnTo>
                          <a:pt x="106" y="120"/>
                        </a:lnTo>
                        <a:lnTo>
                          <a:pt x="115" y="122"/>
                        </a:lnTo>
                        <a:lnTo>
                          <a:pt x="123" y="122"/>
                        </a:lnTo>
                        <a:lnTo>
                          <a:pt x="128" y="122"/>
                        </a:lnTo>
                        <a:lnTo>
                          <a:pt x="136" y="122"/>
                        </a:lnTo>
                        <a:lnTo>
                          <a:pt x="144" y="120"/>
                        </a:lnTo>
                        <a:lnTo>
                          <a:pt x="155" y="114"/>
                        </a:lnTo>
                        <a:lnTo>
                          <a:pt x="166" y="109"/>
                        </a:lnTo>
                        <a:lnTo>
                          <a:pt x="174" y="109"/>
                        </a:lnTo>
                        <a:lnTo>
                          <a:pt x="180" y="112"/>
                        </a:lnTo>
                        <a:lnTo>
                          <a:pt x="185" y="112"/>
                        </a:lnTo>
                        <a:lnTo>
                          <a:pt x="188" y="114"/>
                        </a:lnTo>
                        <a:lnTo>
                          <a:pt x="196" y="117"/>
                        </a:lnTo>
                        <a:lnTo>
                          <a:pt x="204" y="120"/>
                        </a:lnTo>
                        <a:lnTo>
                          <a:pt x="207" y="122"/>
                        </a:lnTo>
                        <a:lnTo>
                          <a:pt x="210" y="122"/>
                        </a:lnTo>
                        <a:lnTo>
                          <a:pt x="215" y="122"/>
                        </a:lnTo>
                        <a:lnTo>
                          <a:pt x="221" y="122"/>
                        </a:lnTo>
                        <a:lnTo>
                          <a:pt x="226" y="120"/>
                        </a:lnTo>
                        <a:lnTo>
                          <a:pt x="232" y="117"/>
                        </a:lnTo>
                        <a:lnTo>
                          <a:pt x="240" y="114"/>
                        </a:lnTo>
                        <a:lnTo>
                          <a:pt x="248" y="109"/>
                        </a:lnTo>
                        <a:lnTo>
                          <a:pt x="248" y="95"/>
                        </a:lnTo>
                        <a:lnTo>
                          <a:pt x="248" y="82"/>
                        </a:lnTo>
                        <a:lnTo>
                          <a:pt x="248" y="68"/>
                        </a:lnTo>
                        <a:lnTo>
                          <a:pt x="248" y="54"/>
                        </a:lnTo>
                        <a:lnTo>
                          <a:pt x="245" y="49"/>
                        </a:lnTo>
                        <a:lnTo>
                          <a:pt x="245" y="43"/>
                        </a:lnTo>
                        <a:lnTo>
                          <a:pt x="240" y="38"/>
                        </a:lnTo>
                        <a:lnTo>
                          <a:pt x="237" y="35"/>
                        </a:lnTo>
                        <a:lnTo>
                          <a:pt x="232" y="33"/>
                        </a:lnTo>
                        <a:lnTo>
                          <a:pt x="226" y="30"/>
                        </a:lnTo>
                        <a:lnTo>
                          <a:pt x="218" y="27"/>
                        </a:lnTo>
                        <a:lnTo>
                          <a:pt x="210" y="27"/>
                        </a:lnTo>
                        <a:lnTo>
                          <a:pt x="196" y="35"/>
                        </a:lnTo>
                        <a:lnTo>
                          <a:pt x="188" y="43"/>
                        </a:lnTo>
                        <a:lnTo>
                          <a:pt x="180" y="46"/>
                        </a:lnTo>
                        <a:lnTo>
                          <a:pt x="172" y="46"/>
                        </a:lnTo>
                        <a:lnTo>
                          <a:pt x="166" y="46"/>
                        </a:lnTo>
                        <a:lnTo>
                          <a:pt x="158" y="41"/>
                        </a:lnTo>
                        <a:lnTo>
                          <a:pt x="147" y="35"/>
                        </a:lnTo>
                        <a:lnTo>
                          <a:pt x="134" y="27"/>
                        </a:lnTo>
                        <a:lnTo>
                          <a:pt x="125" y="30"/>
                        </a:lnTo>
                        <a:lnTo>
                          <a:pt x="117" y="33"/>
                        </a:lnTo>
                        <a:lnTo>
                          <a:pt x="112" y="35"/>
                        </a:lnTo>
                        <a:lnTo>
                          <a:pt x="104" y="38"/>
                        </a:lnTo>
                        <a:lnTo>
                          <a:pt x="98" y="41"/>
                        </a:lnTo>
                        <a:lnTo>
                          <a:pt x="93" y="43"/>
                        </a:lnTo>
                        <a:lnTo>
                          <a:pt x="85" y="46"/>
                        </a:lnTo>
                        <a:lnTo>
                          <a:pt x="76" y="46"/>
                        </a:lnTo>
                        <a:lnTo>
                          <a:pt x="66" y="41"/>
                        </a:lnTo>
                        <a:lnTo>
                          <a:pt x="57" y="35"/>
                        </a:lnTo>
                        <a:lnTo>
                          <a:pt x="52" y="33"/>
                        </a:lnTo>
                        <a:lnTo>
                          <a:pt x="44" y="30"/>
                        </a:lnTo>
                        <a:lnTo>
                          <a:pt x="38" y="30"/>
                        </a:lnTo>
                        <a:lnTo>
                          <a:pt x="30" y="33"/>
                        </a:lnTo>
                        <a:lnTo>
                          <a:pt x="22" y="38"/>
                        </a:lnTo>
                        <a:lnTo>
                          <a:pt x="14" y="43"/>
                        </a:lnTo>
                        <a:lnTo>
                          <a:pt x="8" y="43"/>
                        </a:lnTo>
                        <a:lnTo>
                          <a:pt x="3" y="38"/>
                        </a:lnTo>
                        <a:lnTo>
                          <a:pt x="3" y="38"/>
                        </a:lnTo>
                        <a:lnTo>
                          <a:pt x="0" y="35"/>
                        </a:lnTo>
                        <a:lnTo>
                          <a:pt x="0" y="33"/>
                        </a:lnTo>
                        <a:lnTo>
                          <a:pt x="0" y="30"/>
                        </a:lnTo>
                        <a:lnTo>
                          <a:pt x="0" y="27"/>
                        </a:lnTo>
                        <a:lnTo>
                          <a:pt x="0" y="22"/>
                        </a:lnTo>
                        <a:lnTo>
                          <a:pt x="14" y="16"/>
                        </a:lnTo>
                        <a:lnTo>
                          <a:pt x="25" y="8"/>
                        </a:lnTo>
                        <a:lnTo>
                          <a:pt x="33" y="5"/>
                        </a:lnTo>
                        <a:lnTo>
                          <a:pt x="38" y="3"/>
                        </a:lnTo>
                        <a:lnTo>
                          <a:pt x="41" y="3"/>
                        </a:lnTo>
                        <a:lnTo>
                          <a:pt x="44" y="3"/>
                        </a:lnTo>
                        <a:lnTo>
                          <a:pt x="49" y="3"/>
                        </a:lnTo>
                        <a:lnTo>
                          <a:pt x="52" y="5"/>
                        </a:lnTo>
                        <a:lnTo>
                          <a:pt x="63" y="8"/>
                        </a:lnTo>
                        <a:lnTo>
                          <a:pt x="76" y="16"/>
                        </a:lnTo>
                        <a:lnTo>
                          <a:pt x="85" y="16"/>
                        </a:lnTo>
                        <a:lnTo>
                          <a:pt x="93" y="14"/>
                        </a:lnTo>
                        <a:lnTo>
                          <a:pt x="101" y="11"/>
                        </a:lnTo>
                        <a:lnTo>
                          <a:pt x="109" y="8"/>
                        </a:lnTo>
                        <a:lnTo>
                          <a:pt x="117" y="5"/>
                        </a:lnTo>
                        <a:lnTo>
                          <a:pt x="125" y="3"/>
                        </a:lnTo>
                        <a:lnTo>
                          <a:pt x="134" y="0"/>
                        </a:lnTo>
                        <a:lnTo>
                          <a:pt x="142" y="3"/>
                        </a:lnTo>
                        <a:lnTo>
                          <a:pt x="142" y="3"/>
                        </a:lnTo>
                        <a:lnTo>
                          <a:pt x="142" y="3"/>
                        </a:lnTo>
                        <a:lnTo>
                          <a:pt x="142" y="5"/>
                        </a:lnTo>
                        <a:lnTo>
                          <a:pt x="142" y="5"/>
                        </a:lnTo>
                        <a:lnTo>
                          <a:pt x="142" y="5"/>
                        </a:lnTo>
                        <a:lnTo>
                          <a:pt x="155" y="14"/>
                        </a:lnTo>
                        <a:lnTo>
                          <a:pt x="166" y="16"/>
                        </a:lnTo>
                        <a:lnTo>
                          <a:pt x="169" y="16"/>
                        </a:lnTo>
                        <a:lnTo>
                          <a:pt x="172" y="16"/>
                        </a:lnTo>
                        <a:lnTo>
                          <a:pt x="174" y="16"/>
                        </a:lnTo>
                        <a:lnTo>
                          <a:pt x="177" y="14"/>
                        </a:lnTo>
                        <a:lnTo>
                          <a:pt x="185" y="11"/>
                        </a:lnTo>
                        <a:lnTo>
                          <a:pt x="191" y="8"/>
                        </a:lnTo>
                        <a:lnTo>
                          <a:pt x="202" y="3"/>
                        </a:lnTo>
                        <a:lnTo>
                          <a:pt x="215" y="0"/>
                        </a:lnTo>
                        <a:lnTo>
                          <a:pt x="223" y="5"/>
                        </a:lnTo>
                        <a:lnTo>
                          <a:pt x="232" y="8"/>
                        </a:lnTo>
                        <a:lnTo>
                          <a:pt x="240" y="14"/>
                        </a:lnTo>
                        <a:lnTo>
                          <a:pt x="248" y="19"/>
                        </a:lnTo>
                        <a:lnTo>
                          <a:pt x="256" y="19"/>
                        </a:lnTo>
                        <a:lnTo>
                          <a:pt x="264" y="22"/>
                        </a:lnTo>
                        <a:lnTo>
                          <a:pt x="270" y="22"/>
                        </a:lnTo>
                        <a:lnTo>
                          <a:pt x="273" y="22"/>
                        </a:lnTo>
                        <a:lnTo>
                          <a:pt x="278" y="19"/>
                        </a:lnTo>
                        <a:lnTo>
                          <a:pt x="283" y="16"/>
                        </a:lnTo>
                        <a:lnTo>
                          <a:pt x="292" y="16"/>
                        </a:lnTo>
                        <a:lnTo>
                          <a:pt x="300" y="14"/>
                        </a:lnTo>
                        <a:lnTo>
                          <a:pt x="305" y="14"/>
                        </a:lnTo>
                        <a:lnTo>
                          <a:pt x="313" y="14"/>
                        </a:lnTo>
                        <a:lnTo>
                          <a:pt x="319" y="14"/>
                        </a:lnTo>
                        <a:lnTo>
                          <a:pt x="327" y="16"/>
                        </a:lnTo>
                        <a:lnTo>
                          <a:pt x="332" y="16"/>
                        </a:lnTo>
                        <a:lnTo>
                          <a:pt x="338" y="19"/>
                        </a:lnTo>
                        <a:lnTo>
                          <a:pt x="343" y="19"/>
                        </a:lnTo>
                        <a:lnTo>
                          <a:pt x="349" y="24"/>
                        </a:lnTo>
                        <a:lnTo>
                          <a:pt x="351" y="27"/>
                        </a:lnTo>
                        <a:lnTo>
                          <a:pt x="357" y="30"/>
                        </a:lnTo>
                        <a:lnTo>
                          <a:pt x="362" y="38"/>
                        </a:lnTo>
                        <a:lnTo>
                          <a:pt x="371" y="46"/>
                        </a:lnTo>
                        <a:lnTo>
                          <a:pt x="373" y="54"/>
                        </a:lnTo>
                        <a:lnTo>
                          <a:pt x="376" y="65"/>
                        </a:lnTo>
                        <a:lnTo>
                          <a:pt x="376" y="76"/>
                        </a:lnTo>
                        <a:lnTo>
                          <a:pt x="373" y="87"/>
                        </a:lnTo>
                        <a:lnTo>
                          <a:pt x="371" y="101"/>
                        </a:lnTo>
                        <a:lnTo>
                          <a:pt x="365" y="112"/>
                        </a:lnTo>
                        <a:lnTo>
                          <a:pt x="357" y="122"/>
                        </a:lnTo>
                        <a:lnTo>
                          <a:pt x="349" y="133"/>
                        </a:lnTo>
                        <a:lnTo>
                          <a:pt x="341" y="136"/>
                        </a:lnTo>
                        <a:lnTo>
                          <a:pt x="335" y="139"/>
                        </a:lnTo>
                        <a:lnTo>
                          <a:pt x="330" y="139"/>
                        </a:lnTo>
                        <a:lnTo>
                          <a:pt x="322" y="141"/>
                        </a:lnTo>
                        <a:lnTo>
                          <a:pt x="316" y="141"/>
                        </a:lnTo>
                        <a:lnTo>
                          <a:pt x="311" y="144"/>
                        </a:lnTo>
                        <a:lnTo>
                          <a:pt x="305" y="144"/>
                        </a:lnTo>
                        <a:lnTo>
                          <a:pt x="297" y="144"/>
                        </a:lnTo>
                        <a:lnTo>
                          <a:pt x="289" y="139"/>
                        </a:lnTo>
                        <a:lnTo>
                          <a:pt x="281" y="139"/>
                        </a:lnTo>
                        <a:lnTo>
                          <a:pt x="275" y="136"/>
                        </a:lnTo>
                        <a:lnTo>
                          <a:pt x="270" y="136"/>
                        </a:lnTo>
                        <a:lnTo>
                          <a:pt x="264" y="136"/>
                        </a:lnTo>
                        <a:lnTo>
                          <a:pt x="259" y="136"/>
                        </a:lnTo>
                        <a:lnTo>
                          <a:pt x="253" y="136"/>
                        </a:lnTo>
                        <a:lnTo>
                          <a:pt x="248" y="139"/>
                        </a:lnTo>
                        <a:lnTo>
                          <a:pt x="240" y="141"/>
                        </a:lnTo>
                        <a:lnTo>
                          <a:pt x="232" y="147"/>
                        </a:lnTo>
                        <a:lnTo>
                          <a:pt x="226" y="150"/>
                        </a:lnTo>
                        <a:lnTo>
                          <a:pt x="221" y="150"/>
                        </a:lnTo>
                        <a:lnTo>
                          <a:pt x="213" y="150"/>
                        </a:lnTo>
                        <a:lnTo>
                          <a:pt x="207" y="152"/>
                        </a:lnTo>
                        <a:lnTo>
                          <a:pt x="199" y="147"/>
                        </a:lnTo>
                        <a:lnTo>
                          <a:pt x="191" y="144"/>
                        </a:lnTo>
                        <a:lnTo>
                          <a:pt x="185" y="141"/>
                        </a:lnTo>
                        <a:lnTo>
                          <a:pt x="177" y="141"/>
                        </a:lnTo>
                        <a:lnTo>
                          <a:pt x="174" y="141"/>
                        </a:lnTo>
                        <a:lnTo>
                          <a:pt x="169" y="141"/>
                        </a:lnTo>
                        <a:lnTo>
                          <a:pt x="166" y="141"/>
                        </a:lnTo>
                        <a:lnTo>
                          <a:pt x="161" y="141"/>
                        </a:lnTo>
                        <a:lnTo>
                          <a:pt x="153" y="147"/>
                        </a:lnTo>
                        <a:lnTo>
                          <a:pt x="144" y="147"/>
                        </a:lnTo>
                        <a:lnTo>
                          <a:pt x="134" y="150"/>
                        </a:lnTo>
                        <a:lnTo>
                          <a:pt x="120" y="152"/>
                        </a:lnTo>
                        <a:lnTo>
                          <a:pt x="112" y="147"/>
                        </a:lnTo>
                        <a:lnTo>
                          <a:pt x="104" y="144"/>
                        </a:lnTo>
                        <a:lnTo>
                          <a:pt x="98" y="141"/>
                        </a:lnTo>
                        <a:lnTo>
                          <a:pt x="93" y="141"/>
                        </a:lnTo>
                        <a:lnTo>
                          <a:pt x="87" y="141"/>
                        </a:lnTo>
                        <a:lnTo>
                          <a:pt x="82" y="141"/>
                        </a:lnTo>
                        <a:lnTo>
                          <a:pt x="79" y="141"/>
                        </a:lnTo>
                        <a:lnTo>
                          <a:pt x="74" y="141"/>
                        </a:lnTo>
                        <a:lnTo>
                          <a:pt x="68" y="144"/>
                        </a:lnTo>
                        <a:lnTo>
                          <a:pt x="60" y="147"/>
                        </a:lnTo>
                        <a:lnTo>
                          <a:pt x="49" y="150"/>
                        </a:lnTo>
                        <a:lnTo>
                          <a:pt x="38" y="15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560" name="Freeform 42"/>
                  <p:cNvSpPr>
                    <a:spLocks/>
                  </p:cNvSpPr>
                  <p:nvPr/>
                </p:nvSpPr>
                <p:spPr bwMode="auto">
                  <a:xfrm>
                    <a:off x="734" y="1443"/>
                    <a:ext cx="87" cy="85"/>
                  </a:xfrm>
                  <a:custGeom>
                    <a:avLst/>
                    <a:gdLst>
                      <a:gd name="T0" fmla="*/ 30 w 87"/>
                      <a:gd name="T1" fmla="*/ 85 h 85"/>
                      <a:gd name="T2" fmla="*/ 24 w 87"/>
                      <a:gd name="T3" fmla="*/ 82 h 85"/>
                      <a:gd name="T4" fmla="*/ 19 w 87"/>
                      <a:gd name="T5" fmla="*/ 77 h 85"/>
                      <a:gd name="T6" fmla="*/ 13 w 87"/>
                      <a:gd name="T7" fmla="*/ 74 h 85"/>
                      <a:gd name="T8" fmla="*/ 8 w 87"/>
                      <a:gd name="T9" fmla="*/ 68 h 85"/>
                      <a:gd name="T10" fmla="*/ 5 w 87"/>
                      <a:gd name="T11" fmla="*/ 66 h 85"/>
                      <a:gd name="T12" fmla="*/ 3 w 87"/>
                      <a:gd name="T13" fmla="*/ 60 h 85"/>
                      <a:gd name="T14" fmla="*/ 0 w 87"/>
                      <a:gd name="T15" fmla="*/ 55 h 85"/>
                      <a:gd name="T16" fmla="*/ 0 w 87"/>
                      <a:gd name="T17" fmla="*/ 49 h 85"/>
                      <a:gd name="T18" fmla="*/ 0 w 87"/>
                      <a:gd name="T19" fmla="*/ 44 h 85"/>
                      <a:gd name="T20" fmla="*/ 0 w 87"/>
                      <a:gd name="T21" fmla="*/ 41 h 85"/>
                      <a:gd name="T22" fmla="*/ 0 w 87"/>
                      <a:gd name="T23" fmla="*/ 36 h 85"/>
                      <a:gd name="T24" fmla="*/ 3 w 87"/>
                      <a:gd name="T25" fmla="*/ 30 h 85"/>
                      <a:gd name="T26" fmla="*/ 3 w 87"/>
                      <a:gd name="T27" fmla="*/ 25 h 85"/>
                      <a:gd name="T28" fmla="*/ 5 w 87"/>
                      <a:gd name="T29" fmla="*/ 22 h 85"/>
                      <a:gd name="T30" fmla="*/ 8 w 87"/>
                      <a:gd name="T31" fmla="*/ 19 h 85"/>
                      <a:gd name="T32" fmla="*/ 11 w 87"/>
                      <a:gd name="T33" fmla="*/ 14 h 85"/>
                      <a:gd name="T34" fmla="*/ 16 w 87"/>
                      <a:gd name="T35" fmla="*/ 11 h 85"/>
                      <a:gd name="T36" fmla="*/ 19 w 87"/>
                      <a:gd name="T37" fmla="*/ 8 h 85"/>
                      <a:gd name="T38" fmla="*/ 22 w 87"/>
                      <a:gd name="T39" fmla="*/ 6 h 85"/>
                      <a:gd name="T40" fmla="*/ 27 w 87"/>
                      <a:gd name="T41" fmla="*/ 3 h 85"/>
                      <a:gd name="T42" fmla="*/ 32 w 87"/>
                      <a:gd name="T43" fmla="*/ 0 h 85"/>
                      <a:gd name="T44" fmla="*/ 38 w 87"/>
                      <a:gd name="T45" fmla="*/ 0 h 85"/>
                      <a:gd name="T46" fmla="*/ 41 w 87"/>
                      <a:gd name="T47" fmla="*/ 0 h 85"/>
                      <a:gd name="T48" fmla="*/ 46 w 87"/>
                      <a:gd name="T49" fmla="*/ 0 h 85"/>
                      <a:gd name="T50" fmla="*/ 52 w 87"/>
                      <a:gd name="T51" fmla="*/ 0 h 85"/>
                      <a:gd name="T52" fmla="*/ 57 w 87"/>
                      <a:gd name="T53" fmla="*/ 3 h 85"/>
                      <a:gd name="T54" fmla="*/ 62 w 87"/>
                      <a:gd name="T55" fmla="*/ 3 h 85"/>
                      <a:gd name="T56" fmla="*/ 68 w 87"/>
                      <a:gd name="T57" fmla="*/ 8 h 85"/>
                      <a:gd name="T58" fmla="*/ 71 w 87"/>
                      <a:gd name="T59" fmla="*/ 11 h 85"/>
                      <a:gd name="T60" fmla="*/ 76 w 87"/>
                      <a:gd name="T61" fmla="*/ 17 h 85"/>
                      <a:gd name="T62" fmla="*/ 81 w 87"/>
                      <a:gd name="T63" fmla="*/ 25 h 85"/>
                      <a:gd name="T64" fmla="*/ 87 w 87"/>
                      <a:gd name="T65" fmla="*/ 30 h 85"/>
                      <a:gd name="T66" fmla="*/ 84 w 87"/>
                      <a:gd name="T67" fmla="*/ 44 h 85"/>
                      <a:gd name="T68" fmla="*/ 84 w 87"/>
                      <a:gd name="T69" fmla="*/ 57 h 85"/>
                      <a:gd name="T70" fmla="*/ 81 w 87"/>
                      <a:gd name="T71" fmla="*/ 60 h 85"/>
                      <a:gd name="T72" fmla="*/ 79 w 87"/>
                      <a:gd name="T73" fmla="*/ 66 h 85"/>
                      <a:gd name="T74" fmla="*/ 76 w 87"/>
                      <a:gd name="T75" fmla="*/ 71 h 85"/>
                      <a:gd name="T76" fmla="*/ 73 w 87"/>
                      <a:gd name="T77" fmla="*/ 74 h 85"/>
                      <a:gd name="T78" fmla="*/ 71 w 87"/>
                      <a:gd name="T79" fmla="*/ 77 h 85"/>
                      <a:gd name="T80" fmla="*/ 68 w 87"/>
                      <a:gd name="T81" fmla="*/ 77 h 85"/>
                      <a:gd name="T82" fmla="*/ 62 w 87"/>
                      <a:gd name="T83" fmla="*/ 79 h 85"/>
                      <a:gd name="T84" fmla="*/ 57 w 87"/>
                      <a:gd name="T85" fmla="*/ 82 h 85"/>
                      <a:gd name="T86" fmla="*/ 43 w 87"/>
                      <a:gd name="T87" fmla="*/ 85 h 85"/>
                      <a:gd name="T88" fmla="*/ 30 w 87"/>
                      <a:gd name="T89" fmla="*/ 85 h 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</a:cxnLst>
                    <a:rect l="0" t="0" r="r" b="b"/>
                    <a:pathLst>
                      <a:path w="87" h="85">
                        <a:moveTo>
                          <a:pt x="30" y="85"/>
                        </a:moveTo>
                        <a:lnTo>
                          <a:pt x="24" y="82"/>
                        </a:lnTo>
                        <a:lnTo>
                          <a:pt x="19" y="77"/>
                        </a:lnTo>
                        <a:lnTo>
                          <a:pt x="13" y="74"/>
                        </a:lnTo>
                        <a:lnTo>
                          <a:pt x="8" y="68"/>
                        </a:lnTo>
                        <a:lnTo>
                          <a:pt x="5" y="66"/>
                        </a:lnTo>
                        <a:lnTo>
                          <a:pt x="3" y="60"/>
                        </a:lnTo>
                        <a:lnTo>
                          <a:pt x="0" y="55"/>
                        </a:lnTo>
                        <a:lnTo>
                          <a:pt x="0" y="49"/>
                        </a:lnTo>
                        <a:lnTo>
                          <a:pt x="0" y="44"/>
                        </a:lnTo>
                        <a:lnTo>
                          <a:pt x="0" y="41"/>
                        </a:lnTo>
                        <a:lnTo>
                          <a:pt x="0" y="36"/>
                        </a:lnTo>
                        <a:lnTo>
                          <a:pt x="3" y="30"/>
                        </a:lnTo>
                        <a:lnTo>
                          <a:pt x="3" y="25"/>
                        </a:lnTo>
                        <a:lnTo>
                          <a:pt x="5" y="22"/>
                        </a:lnTo>
                        <a:lnTo>
                          <a:pt x="8" y="19"/>
                        </a:lnTo>
                        <a:lnTo>
                          <a:pt x="11" y="14"/>
                        </a:lnTo>
                        <a:lnTo>
                          <a:pt x="16" y="11"/>
                        </a:lnTo>
                        <a:lnTo>
                          <a:pt x="19" y="8"/>
                        </a:lnTo>
                        <a:lnTo>
                          <a:pt x="22" y="6"/>
                        </a:lnTo>
                        <a:lnTo>
                          <a:pt x="27" y="3"/>
                        </a:lnTo>
                        <a:lnTo>
                          <a:pt x="32" y="0"/>
                        </a:lnTo>
                        <a:lnTo>
                          <a:pt x="38" y="0"/>
                        </a:lnTo>
                        <a:lnTo>
                          <a:pt x="41" y="0"/>
                        </a:lnTo>
                        <a:lnTo>
                          <a:pt x="46" y="0"/>
                        </a:lnTo>
                        <a:lnTo>
                          <a:pt x="52" y="0"/>
                        </a:lnTo>
                        <a:lnTo>
                          <a:pt x="57" y="3"/>
                        </a:lnTo>
                        <a:lnTo>
                          <a:pt x="62" y="3"/>
                        </a:lnTo>
                        <a:lnTo>
                          <a:pt x="68" y="8"/>
                        </a:lnTo>
                        <a:lnTo>
                          <a:pt x="71" y="11"/>
                        </a:lnTo>
                        <a:lnTo>
                          <a:pt x="76" y="17"/>
                        </a:lnTo>
                        <a:lnTo>
                          <a:pt x="81" y="25"/>
                        </a:lnTo>
                        <a:lnTo>
                          <a:pt x="87" y="30"/>
                        </a:lnTo>
                        <a:lnTo>
                          <a:pt x="84" y="44"/>
                        </a:lnTo>
                        <a:lnTo>
                          <a:pt x="84" y="57"/>
                        </a:lnTo>
                        <a:lnTo>
                          <a:pt x="81" y="60"/>
                        </a:lnTo>
                        <a:lnTo>
                          <a:pt x="79" y="66"/>
                        </a:lnTo>
                        <a:lnTo>
                          <a:pt x="76" y="71"/>
                        </a:lnTo>
                        <a:lnTo>
                          <a:pt x="73" y="74"/>
                        </a:lnTo>
                        <a:lnTo>
                          <a:pt x="71" y="77"/>
                        </a:lnTo>
                        <a:lnTo>
                          <a:pt x="68" y="77"/>
                        </a:lnTo>
                        <a:lnTo>
                          <a:pt x="62" y="79"/>
                        </a:lnTo>
                        <a:lnTo>
                          <a:pt x="57" y="82"/>
                        </a:lnTo>
                        <a:lnTo>
                          <a:pt x="43" y="85"/>
                        </a:lnTo>
                        <a:lnTo>
                          <a:pt x="30" y="85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</p:grpSp>
          <p:sp>
            <p:nvSpPr>
              <p:cNvPr id="538" name="AutoShape 43"/>
              <p:cNvSpPr>
                <a:spLocks noChangeArrowheads="1"/>
              </p:cNvSpPr>
              <p:nvPr/>
            </p:nvSpPr>
            <p:spPr bwMode="auto">
              <a:xfrm rot="16200000" flipH="1">
                <a:off x="360" y="1080"/>
                <a:ext cx="1200" cy="480"/>
              </a:xfrm>
              <a:prstGeom prst="parallelogram">
                <a:avLst>
                  <a:gd name="adj" fmla="val 121412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539" name="Freeform 44"/>
              <p:cNvSpPr>
                <a:spLocks/>
              </p:cNvSpPr>
              <p:nvPr/>
            </p:nvSpPr>
            <p:spPr bwMode="auto">
              <a:xfrm>
                <a:off x="1920" y="1536"/>
                <a:ext cx="118" cy="104"/>
              </a:xfrm>
              <a:custGeom>
                <a:avLst/>
                <a:gdLst>
                  <a:gd name="T0" fmla="*/ 39 w 118"/>
                  <a:gd name="T1" fmla="*/ 104 h 104"/>
                  <a:gd name="T2" fmla="*/ 28 w 118"/>
                  <a:gd name="T3" fmla="*/ 96 h 104"/>
                  <a:gd name="T4" fmla="*/ 22 w 118"/>
                  <a:gd name="T5" fmla="*/ 90 h 104"/>
                  <a:gd name="T6" fmla="*/ 14 w 118"/>
                  <a:gd name="T7" fmla="*/ 82 h 104"/>
                  <a:gd name="T8" fmla="*/ 8 w 118"/>
                  <a:gd name="T9" fmla="*/ 76 h 104"/>
                  <a:gd name="T10" fmla="*/ 6 w 118"/>
                  <a:gd name="T11" fmla="*/ 71 h 104"/>
                  <a:gd name="T12" fmla="*/ 3 w 118"/>
                  <a:gd name="T13" fmla="*/ 63 h 104"/>
                  <a:gd name="T14" fmla="*/ 3 w 118"/>
                  <a:gd name="T15" fmla="*/ 57 h 104"/>
                  <a:gd name="T16" fmla="*/ 0 w 118"/>
                  <a:gd name="T17" fmla="*/ 49 h 104"/>
                  <a:gd name="T18" fmla="*/ 3 w 118"/>
                  <a:gd name="T19" fmla="*/ 44 h 104"/>
                  <a:gd name="T20" fmla="*/ 3 w 118"/>
                  <a:gd name="T21" fmla="*/ 38 h 104"/>
                  <a:gd name="T22" fmla="*/ 6 w 118"/>
                  <a:gd name="T23" fmla="*/ 33 h 104"/>
                  <a:gd name="T24" fmla="*/ 11 w 118"/>
                  <a:gd name="T25" fmla="*/ 27 h 104"/>
                  <a:gd name="T26" fmla="*/ 14 w 118"/>
                  <a:gd name="T27" fmla="*/ 22 h 104"/>
                  <a:gd name="T28" fmla="*/ 19 w 118"/>
                  <a:gd name="T29" fmla="*/ 16 h 104"/>
                  <a:gd name="T30" fmla="*/ 25 w 118"/>
                  <a:gd name="T31" fmla="*/ 14 h 104"/>
                  <a:gd name="T32" fmla="*/ 30 w 118"/>
                  <a:gd name="T33" fmla="*/ 8 h 104"/>
                  <a:gd name="T34" fmla="*/ 36 w 118"/>
                  <a:gd name="T35" fmla="*/ 5 h 104"/>
                  <a:gd name="T36" fmla="*/ 44 w 118"/>
                  <a:gd name="T37" fmla="*/ 3 h 104"/>
                  <a:gd name="T38" fmla="*/ 49 w 118"/>
                  <a:gd name="T39" fmla="*/ 3 h 104"/>
                  <a:gd name="T40" fmla="*/ 55 w 118"/>
                  <a:gd name="T41" fmla="*/ 0 h 104"/>
                  <a:gd name="T42" fmla="*/ 63 w 118"/>
                  <a:gd name="T43" fmla="*/ 0 h 104"/>
                  <a:gd name="T44" fmla="*/ 69 w 118"/>
                  <a:gd name="T45" fmla="*/ 0 h 104"/>
                  <a:gd name="T46" fmla="*/ 77 w 118"/>
                  <a:gd name="T47" fmla="*/ 0 h 104"/>
                  <a:gd name="T48" fmla="*/ 82 w 118"/>
                  <a:gd name="T49" fmla="*/ 3 h 104"/>
                  <a:gd name="T50" fmla="*/ 88 w 118"/>
                  <a:gd name="T51" fmla="*/ 5 h 104"/>
                  <a:gd name="T52" fmla="*/ 96 w 118"/>
                  <a:gd name="T53" fmla="*/ 8 h 104"/>
                  <a:gd name="T54" fmla="*/ 101 w 118"/>
                  <a:gd name="T55" fmla="*/ 14 h 104"/>
                  <a:gd name="T56" fmla="*/ 104 w 118"/>
                  <a:gd name="T57" fmla="*/ 19 h 104"/>
                  <a:gd name="T58" fmla="*/ 110 w 118"/>
                  <a:gd name="T59" fmla="*/ 27 h 104"/>
                  <a:gd name="T60" fmla="*/ 112 w 118"/>
                  <a:gd name="T61" fmla="*/ 35 h 104"/>
                  <a:gd name="T62" fmla="*/ 115 w 118"/>
                  <a:gd name="T63" fmla="*/ 46 h 104"/>
                  <a:gd name="T64" fmla="*/ 118 w 118"/>
                  <a:gd name="T65" fmla="*/ 57 h 104"/>
                  <a:gd name="T66" fmla="*/ 115 w 118"/>
                  <a:gd name="T67" fmla="*/ 66 h 104"/>
                  <a:gd name="T68" fmla="*/ 110 w 118"/>
                  <a:gd name="T69" fmla="*/ 71 h 104"/>
                  <a:gd name="T70" fmla="*/ 107 w 118"/>
                  <a:gd name="T71" fmla="*/ 79 h 104"/>
                  <a:gd name="T72" fmla="*/ 104 w 118"/>
                  <a:gd name="T73" fmla="*/ 85 h 104"/>
                  <a:gd name="T74" fmla="*/ 101 w 118"/>
                  <a:gd name="T75" fmla="*/ 87 h 104"/>
                  <a:gd name="T76" fmla="*/ 96 w 118"/>
                  <a:gd name="T77" fmla="*/ 93 h 104"/>
                  <a:gd name="T78" fmla="*/ 93 w 118"/>
                  <a:gd name="T79" fmla="*/ 96 h 104"/>
                  <a:gd name="T80" fmla="*/ 88 w 118"/>
                  <a:gd name="T81" fmla="*/ 98 h 104"/>
                  <a:gd name="T82" fmla="*/ 79 w 118"/>
                  <a:gd name="T83" fmla="*/ 101 h 104"/>
                  <a:gd name="T84" fmla="*/ 66 w 118"/>
                  <a:gd name="T85" fmla="*/ 101 h 104"/>
                  <a:gd name="T86" fmla="*/ 55 w 118"/>
                  <a:gd name="T87" fmla="*/ 104 h 104"/>
                  <a:gd name="T88" fmla="*/ 39 w 118"/>
                  <a:gd name="T89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8" h="104">
                    <a:moveTo>
                      <a:pt x="39" y="104"/>
                    </a:moveTo>
                    <a:lnTo>
                      <a:pt x="28" y="96"/>
                    </a:lnTo>
                    <a:lnTo>
                      <a:pt x="22" y="90"/>
                    </a:lnTo>
                    <a:lnTo>
                      <a:pt x="14" y="82"/>
                    </a:lnTo>
                    <a:lnTo>
                      <a:pt x="8" y="76"/>
                    </a:lnTo>
                    <a:lnTo>
                      <a:pt x="6" y="71"/>
                    </a:lnTo>
                    <a:lnTo>
                      <a:pt x="3" y="63"/>
                    </a:lnTo>
                    <a:lnTo>
                      <a:pt x="3" y="57"/>
                    </a:lnTo>
                    <a:lnTo>
                      <a:pt x="0" y="49"/>
                    </a:lnTo>
                    <a:lnTo>
                      <a:pt x="3" y="44"/>
                    </a:lnTo>
                    <a:lnTo>
                      <a:pt x="3" y="38"/>
                    </a:lnTo>
                    <a:lnTo>
                      <a:pt x="6" y="33"/>
                    </a:lnTo>
                    <a:lnTo>
                      <a:pt x="11" y="27"/>
                    </a:lnTo>
                    <a:lnTo>
                      <a:pt x="14" y="22"/>
                    </a:lnTo>
                    <a:lnTo>
                      <a:pt x="19" y="16"/>
                    </a:lnTo>
                    <a:lnTo>
                      <a:pt x="25" y="14"/>
                    </a:lnTo>
                    <a:lnTo>
                      <a:pt x="30" y="8"/>
                    </a:lnTo>
                    <a:lnTo>
                      <a:pt x="36" y="5"/>
                    </a:lnTo>
                    <a:lnTo>
                      <a:pt x="44" y="3"/>
                    </a:lnTo>
                    <a:lnTo>
                      <a:pt x="49" y="3"/>
                    </a:lnTo>
                    <a:lnTo>
                      <a:pt x="55" y="0"/>
                    </a:lnTo>
                    <a:lnTo>
                      <a:pt x="63" y="0"/>
                    </a:lnTo>
                    <a:lnTo>
                      <a:pt x="69" y="0"/>
                    </a:lnTo>
                    <a:lnTo>
                      <a:pt x="77" y="0"/>
                    </a:lnTo>
                    <a:lnTo>
                      <a:pt x="82" y="3"/>
                    </a:lnTo>
                    <a:lnTo>
                      <a:pt x="88" y="5"/>
                    </a:lnTo>
                    <a:lnTo>
                      <a:pt x="96" y="8"/>
                    </a:lnTo>
                    <a:lnTo>
                      <a:pt x="101" y="14"/>
                    </a:lnTo>
                    <a:lnTo>
                      <a:pt x="104" y="19"/>
                    </a:lnTo>
                    <a:lnTo>
                      <a:pt x="110" y="27"/>
                    </a:lnTo>
                    <a:lnTo>
                      <a:pt x="112" y="35"/>
                    </a:lnTo>
                    <a:lnTo>
                      <a:pt x="115" y="46"/>
                    </a:lnTo>
                    <a:lnTo>
                      <a:pt x="118" y="57"/>
                    </a:lnTo>
                    <a:lnTo>
                      <a:pt x="115" y="66"/>
                    </a:lnTo>
                    <a:lnTo>
                      <a:pt x="110" y="71"/>
                    </a:lnTo>
                    <a:lnTo>
                      <a:pt x="107" y="79"/>
                    </a:lnTo>
                    <a:lnTo>
                      <a:pt x="104" y="85"/>
                    </a:lnTo>
                    <a:lnTo>
                      <a:pt x="101" y="87"/>
                    </a:lnTo>
                    <a:lnTo>
                      <a:pt x="96" y="93"/>
                    </a:lnTo>
                    <a:lnTo>
                      <a:pt x="93" y="96"/>
                    </a:lnTo>
                    <a:lnTo>
                      <a:pt x="88" y="98"/>
                    </a:lnTo>
                    <a:lnTo>
                      <a:pt x="79" y="101"/>
                    </a:lnTo>
                    <a:lnTo>
                      <a:pt x="66" y="101"/>
                    </a:lnTo>
                    <a:lnTo>
                      <a:pt x="55" y="104"/>
                    </a:lnTo>
                    <a:lnTo>
                      <a:pt x="39" y="104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40" name="Freeform 45"/>
              <p:cNvSpPr>
                <a:spLocks/>
              </p:cNvSpPr>
              <p:nvPr/>
            </p:nvSpPr>
            <p:spPr bwMode="auto">
              <a:xfrm>
                <a:off x="2112" y="1536"/>
                <a:ext cx="118" cy="104"/>
              </a:xfrm>
              <a:custGeom>
                <a:avLst/>
                <a:gdLst>
                  <a:gd name="T0" fmla="*/ 39 w 118"/>
                  <a:gd name="T1" fmla="*/ 104 h 104"/>
                  <a:gd name="T2" fmla="*/ 28 w 118"/>
                  <a:gd name="T3" fmla="*/ 96 h 104"/>
                  <a:gd name="T4" fmla="*/ 22 w 118"/>
                  <a:gd name="T5" fmla="*/ 90 h 104"/>
                  <a:gd name="T6" fmla="*/ 14 w 118"/>
                  <a:gd name="T7" fmla="*/ 82 h 104"/>
                  <a:gd name="T8" fmla="*/ 8 w 118"/>
                  <a:gd name="T9" fmla="*/ 76 h 104"/>
                  <a:gd name="T10" fmla="*/ 6 w 118"/>
                  <a:gd name="T11" fmla="*/ 71 h 104"/>
                  <a:gd name="T12" fmla="*/ 3 w 118"/>
                  <a:gd name="T13" fmla="*/ 63 h 104"/>
                  <a:gd name="T14" fmla="*/ 3 w 118"/>
                  <a:gd name="T15" fmla="*/ 57 h 104"/>
                  <a:gd name="T16" fmla="*/ 0 w 118"/>
                  <a:gd name="T17" fmla="*/ 49 h 104"/>
                  <a:gd name="T18" fmla="*/ 3 w 118"/>
                  <a:gd name="T19" fmla="*/ 44 h 104"/>
                  <a:gd name="T20" fmla="*/ 3 w 118"/>
                  <a:gd name="T21" fmla="*/ 38 h 104"/>
                  <a:gd name="T22" fmla="*/ 6 w 118"/>
                  <a:gd name="T23" fmla="*/ 33 h 104"/>
                  <a:gd name="T24" fmla="*/ 11 w 118"/>
                  <a:gd name="T25" fmla="*/ 27 h 104"/>
                  <a:gd name="T26" fmla="*/ 14 w 118"/>
                  <a:gd name="T27" fmla="*/ 22 h 104"/>
                  <a:gd name="T28" fmla="*/ 19 w 118"/>
                  <a:gd name="T29" fmla="*/ 16 h 104"/>
                  <a:gd name="T30" fmla="*/ 25 w 118"/>
                  <a:gd name="T31" fmla="*/ 14 h 104"/>
                  <a:gd name="T32" fmla="*/ 30 w 118"/>
                  <a:gd name="T33" fmla="*/ 8 h 104"/>
                  <a:gd name="T34" fmla="*/ 36 w 118"/>
                  <a:gd name="T35" fmla="*/ 5 h 104"/>
                  <a:gd name="T36" fmla="*/ 44 w 118"/>
                  <a:gd name="T37" fmla="*/ 3 h 104"/>
                  <a:gd name="T38" fmla="*/ 49 w 118"/>
                  <a:gd name="T39" fmla="*/ 3 h 104"/>
                  <a:gd name="T40" fmla="*/ 55 w 118"/>
                  <a:gd name="T41" fmla="*/ 0 h 104"/>
                  <a:gd name="T42" fmla="*/ 63 w 118"/>
                  <a:gd name="T43" fmla="*/ 0 h 104"/>
                  <a:gd name="T44" fmla="*/ 69 w 118"/>
                  <a:gd name="T45" fmla="*/ 0 h 104"/>
                  <a:gd name="T46" fmla="*/ 77 w 118"/>
                  <a:gd name="T47" fmla="*/ 0 h 104"/>
                  <a:gd name="T48" fmla="*/ 82 w 118"/>
                  <a:gd name="T49" fmla="*/ 3 h 104"/>
                  <a:gd name="T50" fmla="*/ 88 w 118"/>
                  <a:gd name="T51" fmla="*/ 5 h 104"/>
                  <a:gd name="T52" fmla="*/ 96 w 118"/>
                  <a:gd name="T53" fmla="*/ 8 h 104"/>
                  <a:gd name="T54" fmla="*/ 101 w 118"/>
                  <a:gd name="T55" fmla="*/ 14 h 104"/>
                  <a:gd name="T56" fmla="*/ 104 w 118"/>
                  <a:gd name="T57" fmla="*/ 19 h 104"/>
                  <a:gd name="T58" fmla="*/ 110 w 118"/>
                  <a:gd name="T59" fmla="*/ 27 h 104"/>
                  <a:gd name="T60" fmla="*/ 112 w 118"/>
                  <a:gd name="T61" fmla="*/ 35 h 104"/>
                  <a:gd name="T62" fmla="*/ 115 w 118"/>
                  <a:gd name="T63" fmla="*/ 46 h 104"/>
                  <a:gd name="T64" fmla="*/ 118 w 118"/>
                  <a:gd name="T65" fmla="*/ 57 h 104"/>
                  <a:gd name="T66" fmla="*/ 115 w 118"/>
                  <a:gd name="T67" fmla="*/ 66 h 104"/>
                  <a:gd name="T68" fmla="*/ 110 w 118"/>
                  <a:gd name="T69" fmla="*/ 71 h 104"/>
                  <a:gd name="T70" fmla="*/ 107 w 118"/>
                  <a:gd name="T71" fmla="*/ 79 h 104"/>
                  <a:gd name="T72" fmla="*/ 104 w 118"/>
                  <a:gd name="T73" fmla="*/ 85 h 104"/>
                  <a:gd name="T74" fmla="*/ 101 w 118"/>
                  <a:gd name="T75" fmla="*/ 87 h 104"/>
                  <a:gd name="T76" fmla="*/ 96 w 118"/>
                  <a:gd name="T77" fmla="*/ 93 h 104"/>
                  <a:gd name="T78" fmla="*/ 93 w 118"/>
                  <a:gd name="T79" fmla="*/ 96 h 104"/>
                  <a:gd name="T80" fmla="*/ 88 w 118"/>
                  <a:gd name="T81" fmla="*/ 98 h 104"/>
                  <a:gd name="T82" fmla="*/ 79 w 118"/>
                  <a:gd name="T83" fmla="*/ 101 h 104"/>
                  <a:gd name="T84" fmla="*/ 66 w 118"/>
                  <a:gd name="T85" fmla="*/ 101 h 104"/>
                  <a:gd name="T86" fmla="*/ 55 w 118"/>
                  <a:gd name="T87" fmla="*/ 104 h 104"/>
                  <a:gd name="T88" fmla="*/ 39 w 118"/>
                  <a:gd name="T89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8" h="104">
                    <a:moveTo>
                      <a:pt x="39" y="104"/>
                    </a:moveTo>
                    <a:lnTo>
                      <a:pt x="28" y="96"/>
                    </a:lnTo>
                    <a:lnTo>
                      <a:pt x="22" y="90"/>
                    </a:lnTo>
                    <a:lnTo>
                      <a:pt x="14" y="82"/>
                    </a:lnTo>
                    <a:lnTo>
                      <a:pt x="8" y="76"/>
                    </a:lnTo>
                    <a:lnTo>
                      <a:pt x="6" y="71"/>
                    </a:lnTo>
                    <a:lnTo>
                      <a:pt x="3" y="63"/>
                    </a:lnTo>
                    <a:lnTo>
                      <a:pt x="3" y="57"/>
                    </a:lnTo>
                    <a:lnTo>
                      <a:pt x="0" y="49"/>
                    </a:lnTo>
                    <a:lnTo>
                      <a:pt x="3" y="44"/>
                    </a:lnTo>
                    <a:lnTo>
                      <a:pt x="3" y="38"/>
                    </a:lnTo>
                    <a:lnTo>
                      <a:pt x="6" y="33"/>
                    </a:lnTo>
                    <a:lnTo>
                      <a:pt x="11" y="27"/>
                    </a:lnTo>
                    <a:lnTo>
                      <a:pt x="14" y="22"/>
                    </a:lnTo>
                    <a:lnTo>
                      <a:pt x="19" y="16"/>
                    </a:lnTo>
                    <a:lnTo>
                      <a:pt x="25" y="14"/>
                    </a:lnTo>
                    <a:lnTo>
                      <a:pt x="30" y="8"/>
                    </a:lnTo>
                    <a:lnTo>
                      <a:pt x="36" y="5"/>
                    </a:lnTo>
                    <a:lnTo>
                      <a:pt x="44" y="3"/>
                    </a:lnTo>
                    <a:lnTo>
                      <a:pt x="49" y="3"/>
                    </a:lnTo>
                    <a:lnTo>
                      <a:pt x="55" y="0"/>
                    </a:lnTo>
                    <a:lnTo>
                      <a:pt x="63" y="0"/>
                    </a:lnTo>
                    <a:lnTo>
                      <a:pt x="69" y="0"/>
                    </a:lnTo>
                    <a:lnTo>
                      <a:pt x="77" y="0"/>
                    </a:lnTo>
                    <a:lnTo>
                      <a:pt x="82" y="3"/>
                    </a:lnTo>
                    <a:lnTo>
                      <a:pt x="88" y="5"/>
                    </a:lnTo>
                    <a:lnTo>
                      <a:pt x="96" y="8"/>
                    </a:lnTo>
                    <a:lnTo>
                      <a:pt x="101" y="14"/>
                    </a:lnTo>
                    <a:lnTo>
                      <a:pt x="104" y="19"/>
                    </a:lnTo>
                    <a:lnTo>
                      <a:pt x="110" y="27"/>
                    </a:lnTo>
                    <a:lnTo>
                      <a:pt x="112" y="35"/>
                    </a:lnTo>
                    <a:lnTo>
                      <a:pt x="115" y="46"/>
                    </a:lnTo>
                    <a:lnTo>
                      <a:pt x="118" y="57"/>
                    </a:lnTo>
                    <a:lnTo>
                      <a:pt x="115" y="66"/>
                    </a:lnTo>
                    <a:lnTo>
                      <a:pt x="110" y="71"/>
                    </a:lnTo>
                    <a:lnTo>
                      <a:pt x="107" y="79"/>
                    </a:lnTo>
                    <a:lnTo>
                      <a:pt x="104" y="85"/>
                    </a:lnTo>
                    <a:lnTo>
                      <a:pt x="101" y="87"/>
                    </a:lnTo>
                    <a:lnTo>
                      <a:pt x="96" y="93"/>
                    </a:lnTo>
                    <a:lnTo>
                      <a:pt x="93" y="96"/>
                    </a:lnTo>
                    <a:lnTo>
                      <a:pt x="88" y="98"/>
                    </a:lnTo>
                    <a:lnTo>
                      <a:pt x="79" y="101"/>
                    </a:lnTo>
                    <a:lnTo>
                      <a:pt x="66" y="101"/>
                    </a:lnTo>
                    <a:lnTo>
                      <a:pt x="55" y="104"/>
                    </a:lnTo>
                    <a:lnTo>
                      <a:pt x="39" y="104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41" name="Freeform 46"/>
              <p:cNvSpPr>
                <a:spLocks/>
              </p:cNvSpPr>
              <p:nvPr/>
            </p:nvSpPr>
            <p:spPr bwMode="auto">
              <a:xfrm>
                <a:off x="2928" y="1536"/>
                <a:ext cx="118" cy="104"/>
              </a:xfrm>
              <a:custGeom>
                <a:avLst/>
                <a:gdLst>
                  <a:gd name="T0" fmla="*/ 39 w 118"/>
                  <a:gd name="T1" fmla="*/ 104 h 104"/>
                  <a:gd name="T2" fmla="*/ 28 w 118"/>
                  <a:gd name="T3" fmla="*/ 96 h 104"/>
                  <a:gd name="T4" fmla="*/ 22 w 118"/>
                  <a:gd name="T5" fmla="*/ 90 h 104"/>
                  <a:gd name="T6" fmla="*/ 14 w 118"/>
                  <a:gd name="T7" fmla="*/ 82 h 104"/>
                  <a:gd name="T8" fmla="*/ 8 w 118"/>
                  <a:gd name="T9" fmla="*/ 76 h 104"/>
                  <a:gd name="T10" fmla="*/ 6 w 118"/>
                  <a:gd name="T11" fmla="*/ 71 h 104"/>
                  <a:gd name="T12" fmla="*/ 3 w 118"/>
                  <a:gd name="T13" fmla="*/ 63 h 104"/>
                  <a:gd name="T14" fmla="*/ 3 w 118"/>
                  <a:gd name="T15" fmla="*/ 57 h 104"/>
                  <a:gd name="T16" fmla="*/ 0 w 118"/>
                  <a:gd name="T17" fmla="*/ 49 h 104"/>
                  <a:gd name="T18" fmla="*/ 3 w 118"/>
                  <a:gd name="T19" fmla="*/ 44 h 104"/>
                  <a:gd name="T20" fmla="*/ 3 w 118"/>
                  <a:gd name="T21" fmla="*/ 38 h 104"/>
                  <a:gd name="T22" fmla="*/ 6 w 118"/>
                  <a:gd name="T23" fmla="*/ 33 h 104"/>
                  <a:gd name="T24" fmla="*/ 11 w 118"/>
                  <a:gd name="T25" fmla="*/ 27 h 104"/>
                  <a:gd name="T26" fmla="*/ 14 w 118"/>
                  <a:gd name="T27" fmla="*/ 22 h 104"/>
                  <a:gd name="T28" fmla="*/ 19 w 118"/>
                  <a:gd name="T29" fmla="*/ 16 h 104"/>
                  <a:gd name="T30" fmla="*/ 25 w 118"/>
                  <a:gd name="T31" fmla="*/ 14 h 104"/>
                  <a:gd name="T32" fmla="*/ 30 w 118"/>
                  <a:gd name="T33" fmla="*/ 8 h 104"/>
                  <a:gd name="T34" fmla="*/ 36 w 118"/>
                  <a:gd name="T35" fmla="*/ 5 h 104"/>
                  <a:gd name="T36" fmla="*/ 44 w 118"/>
                  <a:gd name="T37" fmla="*/ 3 h 104"/>
                  <a:gd name="T38" fmla="*/ 49 w 118"/>
                  <a:gd name="T39" fmla="*/ 3 h 104"/>
                  <a:gd name="T40" fmla="*/ 55 w 118"/>
                  <a:gd name="T41" fmla="*/ 0 h 104"/>
                  <a:gd name="T42" fmla="*/ 63 w 118"/>
                  <a:gd name="T43" fmla="*/ 0 h 104"/>
                  <a:gd name="T44" fmla="*/ 69 w 118"/>
                  <a:gd name="T45" fmla="*/ 0 h 104"/>
                  <a:gd name="T46" fmla="*/ 77 w 118"/>
                  <a:gd name="T47" fmla="*/ 0 h 104"/>
                  <a:gd name="T48" fmla="*/ 82 w 118"/>
                  <a:gd name="T49" fmla="*/ 3 h 104"/>
                  <a:gd name="T50" fmla="*/ 88 w 118"/>
                  <a:gd name="T51" fmla="*/ 5 h 104"/>
                  <a:gd name="T52" fmla="*/ 96 w 118"/>
                  <a:gd name="T53" fmla="*/ 8 h 104"/>
                  <a:gd name="T54" fmla="*/ 101 w 118"/>
                  <a:gd name="T55" fmla="*/ 14 h 104"/>
                  <a:gd name="T56" fmla="*/ 104 w 118"/>
                  <a:gd name="T57" fmla="*/ 19 h 104"/>
                  <a:gd name="T58" fmla="*/ 110 w 118"/>
                  <a:gd name="T59" fmla="*/ 27 h 104"/>
                  <a:gd name="T60" fmla="*/ 112 w 118"/>
                  <a:gd name="T61" fmla="*/ 35 h 104"/>
                  <a:gd name="T62" fmla="*/ 115 w 118"/>
                  <a:gd name="T63" fmla="*/ 46 h 104"/>
                  <a:gd name="T64" fmla="*/ 118 w 118"/>
                  <a:gd name="T65" fmla="*/ 57 h 104"/>
                  <a:gd name="T66" fmla="*/ 115 w 118"/>
                  <a:gd name="T67" fmla="*/ 66 h 104"/>
                  <a:gd name="T68" fmla="*/ 110 w 118"/>
                  <a:gd name="T69" fmla="*/ 71 h 104"/>
                  <a:gd name="T70" fmla="*/ 107 w 118"/>
                  <a:gd name="T71" fmla="*/ 79 h 104"/>
                  <a:gd name="T72" fmla="*/ 104 w 118"/>
                  <a:gd name="T73" fmla="*/ 85 h 104"/>
                  <a:gd name="T74" fmla="*/ 101 w 118"/>
                  <a:gd name="T75" fmla="*/ 87 h 104"/>
                  <a:gd name="T76" fmla="*/ 96 w 118"/>
                  <a:gd name="T77" fmla="*/ 93 h 104"/>
                  <a:gd name="T78" fmla="*/ 93 w 118"/>
                  <a:gd name="T79" fmla="*/ 96 h 104"/>
                  <a:gd name="T80" fmla="*/ 88 w 118"/>
                  <a:gd name="T81" fmla="*/ 98 h 104"/>
                  <a:gd name="T82" fmla="*/ 79 w 118"/>
                  <a:gd name="T83" fmla="*/ 101 h 104"/>
                  <a:gd name="T84" fmla="*/ 66 w 118"/>
                  <a:gd name="T85" fmla="*/ 101 h 104"/>
                  <a:gd name="T86" fmla="*/ 55 w 118"/>
                  <a:gd name="T87" fmla="*/ 104 h 104"/>
                  <a:gd name="T88" fmla="*/ 39 w 118"/>
                  <a:gd name="T89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8" h="104">
                    <a:moveTo>
                      <a:pt x="39" y="104"/>
                    </a:moveTo>
                    <a:lnTo>
                      <a:pt x="28" y="96"/>
                    </a:lnTo>
                    <a:lnTo>
                      <a:pt x="22" y="90"/>
                    </a:lnTo>
                    <a:lnTo>
                      <a:pt x="14" y="82"/>
                    </a:lnTo>
                    <a:lnTo>
                      <a:pt x="8" y="76"/>
                    </a:lnTo>
                    <a:lnTo>
                      <a:pt x="6" y="71"/>
                    </a:lnTo>
                    <a:lnTo>
                      <a:pt x="3" y="63"/>
                    </a:lnTo>
                    <a:lnTo>
                      <a:pt x="3" y="57"/>
                    </a:lnTo>
                    <a:lnTo>
                      <a:pt x="0" y="49"/>
                    </a:lnTo>
                    <a:lnTo>
                      <a:pt x="3" y="44"/>
                    </a:lnTo>
                    <a:lnTo>
                      <a:pt x="3" y="38"/>
                    </a:lnTo>
                    <a:lnTo>
                      <a:pt x="6" y="33"/>
                    </a:lnTo>
                    <a:lnTo>
                      <a:pt x="11" y="27"/>
                    </a:lnTo>
                    <a:lnTo>
                      <a:pt x="14" y="22"/>
                    </a:lnTo>
                    <a:lnTo>
                      <a:pt x="19" y="16"/>
                    </a:lnTo>
                    <a:lnTo>
                      <a:pt x="25" y="14"/>
                    </a:lnTo>
                    <a:lnTo>
                      <a:pt x="30" y="8"/>
                    </a:lnTo>
                    <a:lnTo>
                      <a:pt x="36" y="5"/>
                    </a:lnTo>
                    <a:lnTo>
                      <a:pt x="44" y="3"/>
                    </a:lnTo>
                    <a:lnTo>
                      <a:pt x="49" y="3"/>
                    </a:lnTo>
                    <a:lnTo>
                      <a:pt x="55" y="0"/>
                    </a:lnTo>
                    <a:lnTo>
                      <a:pt x="63" y="0"/>
                    </a:lnTo>
                    <a:lnTo>
                      <a:pt x="69" y="0"/>
                    </a:lnTo>
                    <a:lnTo>
                      <a:pt x="77" y="0"/>
                    </a:lnTo>
                    <a:lnTo>
                      <a:pt x="82" y="3"/>
                    </a:lnTo>
                    <a:lnTo>
                      <a:pt x="88" y="5"/>
                    </a:lnTo>
                    <a:lnTo>
                      <a:pt x="96" y="8"/>
                    </a:lnTo>
                    <a:lnTo>
                      <a:pt x="101" y="14"/>
                    </a:lnTo>
                    <a:lnTo>
                      <a:pt x="104" y="19"/>
                    </a:lnTo>
                    <a:lnTo>
                      <a:pt x="110" y="27"/>
                    </a:lnTo>
                    <a:lnTo>
                      <a:pt x="112" y="35"/>
                    </a:lnTo>
                    <a:lnTo>
                      <a:pt x="115" y="46"/>
                    </a:lnTo>
                    <a:lnTo>
                      <a:pt x="118" y="57"/>
                    </a:lnTo>
                    <a:lnTo>
                      <a:pt x="115" y="66"/>
                    </a:lnTo>
                    <a:lnTo>
                      <a:pt x="110" y="71"/>
                    </a:lnTo>
                    <a:lnTo>
                      <a:pt x="107" y="79"/>
                    </a:lnTo>
                    <a:lnTo>
                      <a:pt x="104" y="85"/>
                    </a:lnTo>
                    <a:lnTo>
                      <a:pt x="101" y="87"/>
                    </a:lnTo>
                    <a:lnTo>
                      <a:pt x="96" y="93"/>
                    </a:lnTo>
                    <a:lnTo>
                      <a:pt x="93" y="96"/>
                    </a:lnTo>
                    <a:lnTo>
                      <a:pt x="88" y="98"/>
                    </a:lnTo>
                    <a:lnTo>
                      <a:pt x="79" y="101"/>
                    </a:lnTo>
                    <a:lnTo>
                      <a:pt x="66" y="101"/>
                    </a:lnTo>
                    <a:lnTo>
                      <a:pt x="55" y="104"/>
                    </a:lnTo>
                    <a:lnTo>
                      <a:pt x="39" y="104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42" name="Freeform 47"/>
              <p:cNvSpPr>
                <a:spLocks/>
              </p:cNvSpPr>
              <p:nvPr/>
            </p:nvSpPr>
            <p:spPr bwMode="auto">
              <a:xfrm>
                <a:off x="3120" y="1536"/>
                <a:ext cx="118" cy="104"/>
              </a:xfrm>
              <a:custGeom>
                <a:avLst/>
                <a:gdLst>
                  <a:gd name="T0" fmla="*/ 39 w 118"/>
                  <a:gd name="T1" fmla="*/ 104 h 104"/>
                  <a:gd name="T2" fmla="*/ 28 w 118"/>
                  <a:gd name="T3" fmla="*/ 96 h 104"/>
                  <a:gd name="T4" fmla="*/ 22 w 118"/>
                  <a:gd name="T5" fmla="*/ 90 h 104"/>
                  <a:gd name="T6" fmla="*/ 14 w 118"/>
                  <a:gd name="T7" fmla="*/ 82 h 104"/>
                  <a:gd name="T8" fmla="*/ 8 w 118"/>
                  <a:gd name="T9" fmla="*/ 76 h 104"/>
                  <a:gd name="T10" fmla="*/ 6 w 118"/>
                  <a:gd name="T11" fmla="*/ 71 h 104"/>
                  <a:gd name="T12" fmla="*/ 3 w 118"/>
                  <a:gd name="T13" fmla="*/ 63 h 104"/>
                  <a:gd name="T14" fmla="*/ 3 w 118"/>
                  <a:gd name="T15" fmla="*/ 57 h 104"/>
                  <a:gd name="T16" fmla="*/ 0 w 118"/>
                  <a:gd name="T17" fmla="*/ 49 h 104"/>
                  <a:gd name="T18" fmla="*/ 3 w 118"/>
                  <a:gd name="T19" fmla="*/ 44 h 104"/>
                  <a:gd name="T20" fmla="*/ 3 w 118"/>
                  <a:gd name="T21" fmla="*/ 38 h 104"/>
                  <a:gd name="T22" fmla="*/ 6 w 118"/>
                  <a:gd name="T23" fmla="*/ 33 h 104"/>
                  <a:gd name="T24" fmla="*/ 11 w 118"/>
                  <a:gd name="T25" fmla="*/ 27 h 104"/>
                  <a:gd name="T26" fmla="*/ 14 w 118"/>
                  <a:gd name="T27" fmla="*/ 22 h 104"/>
                  <a:gd name="T28" fmla="*/ 19 w 118"/>
                  <a:gd name="T29" fmla="*/ 16 h 104"/>
                  <a:gd name="T30" fmla="*/ 25 w 118"/>
                  <a:gd name="T31" fmla="*/ 14 h 104"/>
                  <a:gd name="T32" fmla="*/ 30 w 118"/>
                  <a:gd name="T33" fmla="*/ 8 h 104"/>
                  <a:gd name="T34" fmla="*/ 36 w 118"/>
                  <a:gd name="T35" fmla="*/ 5 h 104"/>
                  <a:gd name="T36" fmla="*/ 44 w 118"/>
                  <a:gd name="T37" fmla="*/ 3 h 104"/>
                  <a:gd name="T38" fmla="*/ 49 w 118"/>
                  <a:gd name="T39" fmla="*/ 3 h 104"/>
                  <a:gd name="T40" fmla="*/ 55 w 118"/>
                  <a:gd name="T41" fmla="*/ 0 h 104"/>
                  <a:gd name="T42" fmla="*/ 63 w 118"/>
                  <a:gd name="T43" fmla="*/ 0 h 104"/>
                  <a:gd name="T44" fmla="*/ 69 w 118"/>
                  <a:gd name="T45" fmla="*/ 0 h 104"/>
                  <a:gd name="T46" fmla="*/ 77 w 118"/>
                  <a:gd name="T47" fmla="*/ 0 h 104"/>
                  <a:gd name="T48" fmla="*/ 82 w 118"/>
                  <a:gd name="T49" fmla="*/ 3 h 104"/>
                  <a:gd name="T50" fmla="*/ 88 w 118"/>
                  <a:gd name="T51" fmla="*/ 5 h 104"/>
                  <a:gd name="T52" fmla="*/ 96 w 118"/>
                  <a:gd name="T53" fmla="*/ 8 h 104"/>
                  <a:gd name="T54" fmla="*/ 101 w 118"/>
                  <a:gd name="T55" fmla="*/ 14 h 104"/>
                  <a:gd name="T56" fmla="*/ 104 w 118"/>
                  <a:gd name="T57" fmla="*/ 19 h 104"/>
                  <a:gd name="T58" fmla="*/ 110 w 118"/>
                  <a:gd name="T59" fmla="*/ 27 h 104"/>
                  <a:gd name="T60" fmla="*/ 112 w 118"/>
                  <a:gd name="T61" fmla="*/ 35 h 104"/>
                  <a:gd name="T62" fmla="*/ 115 w 118"/>
                  <a:gd name="T63" fmla="*/ 46 h 104"/>
                  <a:gd name="T64" fmla="*/ 118 w 118"/>
                  <a:gd name="T65" fmla="*/ 57 h 104"/>
                  <a:gd name="T66" fmla="*/ 115 w 118"/>
                  <a:gd name="T67" fmla="*/ 66 h 104"/>
                  <a:gd name="T68" fmla="*/ 110 w 118"/>
                  <a:gd name="T69" fmla="*/ 71 h 104"/>
                  <a:gd name="T70" fmla="*/ 107 w 118"/>
                  <a:gd name="T71" fmla="*/ 79 h 104"/>
                  <a:gd name="T72" fmla="*/ 104 w 118"/>
                  <a:gd name="T73" fmla="*/ 85 h 104"/>
                  <a:gd name="T74" fmla="*/ 101 w 118"/>
                  <a:gd name="T75" fmla="*/ 87 h 104"/>
                  <a:gd name="T76" fmla="*/ 96 w 118"/>
                  <a:gd name="T77" fmla="*/ 93 h 104"/>
                  <a:gd name="T78" fmla="*/ 93 w 118"/>
                  <a:gd name="T79" fmla="*/ 96 h 104"/>
                  <a:gd name="T80" fmla="*/ 88 w 118"/>
                  <a:gd name="T81" fmla="*/ 98 h 104"/>
                  <a:gd name="T82" fmla="*/ 79 w 118"/>
                  <a:gd name="T83" fmla="*/ 101 h 104"/>
                  <a:gd name="T84" fmla="*/ 66 w 118"/>
                  <a:gd name="T85" fmla="*/ 101 h 104"/>
                  <a:gd name="T86" fmla="*/ 55 w 118"/>
                  <a:gd name="T87" fmla="*/ 104 h 104"/>
                  <a:gd name="T88" fmla="*/ 39 w 118"/>
                  <a:gd name="T89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8" h="104">
                    <a:moveTo>
                      <a:pt x="39" y="104"/>
                    </a:moveTo>
                    <a:lnTo>
                      <a:pt x="28" y="96"/>
                    </a:lnTo>
                    <a:lnTo>
                      <a:pt x="22" y="90"/>
                    </a:lnTo>
                    <a:lnTo>
                      <a:pt x="14" y="82"/>
                    </a:lnTo>
                    <a:lnTo>
                      <a:pt x="8" y="76"/>
                    </a:lnTo>
                    <a:lnTo>
                      <a:pt x="6" y="71"/>
                    </a:lnTo>
                    <a:lnTo>
                      <a:pt x="3" y="63"/>
                    </a:lnTo>
                    <a:lnTo>
                      <a:pt x="3" y="57"/>
                    </a:lnTo>
                    <a:lnTo>
                      <a:pt x="0" y="49"/>
                    </a:lnTo>
                    <a:lnTo>
                      <a:pt x="3" y="44"/>
                    </a:lnTo>
                    <a:lnTo>
                      <a:pt x="3" y="38"/>
                    </a:lnTo>
                    <a:lnTo>
                      <a:pt x="6" y="33"/>
                    </a:lnTo>
                    <a:lnTo>
                      <a:pt x="11" y="27"/>
                    </a:lnTo>
                    <a:lnTo>
                      <a:pt x="14" y="22"/>
                    </a:lnTo>
                    <a:lnTo>
                      <a:pt x="19" y="16"/>
                    </a:lnTo>
                    <a:lnTo>
                      <a:pt x="25" y="14"/>
                    </a:lnTo>
                    <a:lnTo>
                      <a:pt x="30" y="8"/>
                    </a:lnTo>
                    <a:lnTo>
                      <a:pt x="36" y="5"/>
                    </a:lnTo>
                    <a:lnTo>
                      <a:pt x="44" y="3"/>
                    </a:lnTo>
                    <a:lnTo>
                      <a:pt x="49" y="3"/>
                    </a:lnTo>
                    <a:lnTo>
                      <a:pt x="55" y="0"/>
                    </a:lnTo>
                    <a:lnTo>
                      <a:pt x="63" y="0"/>
                    </a:lnTo>
                    <a:lnTo>
                      <a:pt x="69" y="0"/>
                    </a:lnTo>
                    <a:lnTo>
                      <a:pt x="77" y="0"/>
                    </a:lnTo>
                    <a:lnTo>
                      <a:pt x="82" y="3"/>
                    </a:lnTo>
                    <a:lnTo>
                      <a:pt x="88" y="5"/>
                    </a:lnTo>
                    <a:lnTo>
                      <a:pt x="96" y="8"/>
                    </a:lnTo>
                    <a:lnTo>
                      <a:pt x="101" y="14"/>
                    </a:lnTo>
                    <a:lnTo>
                      <a:pt x="104" y="19"/>
                    </a:lnTo>
                    <a:lnTo>
                      <a:pt x="110" y="27"/>
                    </a:lnTo>
                    <a:lnTo>
                      <a:pt x="112" y="35"/>
                    </a:lnTo>
                    <a:lnTo>
                      <a:pt x="115" y="46"/>
                    </a:lnTo>
                    <a:lnTo>
                      <a:pt x="118" y="57"/>
                    </a:lnTo>
                    <a:lnTo>
                      <a:pt x="115" y="66"/>
                    </a:lnTo>
                    <a:lnTo>
                      <a:pt x="110" y="71"/>
                    </a:lnTo>
                    <a:lnTo>
                      <a:pt x="107" y="79"/>
                    </a:lnTo>
                    <a:lnTo>
                      <a:pt x="104" y="85"/>
                    </a:lnTo>
                    <a:lnTo>
                      <a:pt x="101" y="87"/>
                    </a:lnTo>
                    <a:lnTo>
                      <a:pt x="96" y="93"/>
                    </a:lnTo>
                    <a:lnTo>
                      <a:pt x="93" y="96"/>
                    </a:lnTo>
                    <a:lnTo>
                      <a:pt x="88" y="98"/>
                    </a:lnTo>
                    <a:lnTo>
                      <a:pt x="79" y="101"/>
                    </a:lnTo>
                    <a:lnTo>
                      <a:pt x="66" y="101"/>
                    </a:lnTo>
                    <a:lnTo>
                      <a:pt x="55" y="104"/>
                    </a:lnTo>
                    <a:lnTo>
                      <a:pt x="39" y="104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43" name="AutoShape 48"/>
              <p:cNvSpPr>
                <a:spLocks noChangeArrowheads="1"/>
              </p:cNvSpPr>
              <p:nvPr/>
            </p:nvSpPr>
            <p:spPr bwMode="auto">
              <a:xfrm flipH="1">
                <a:off x="3120" y="912"/>
                <a:ext cx="432" cy="144"/>
              </a:xfrm>
              <a:custGeom>
                <a:avLst/>
                <a:gdLst>
                  <a:gd name="G0" fmla="+- 16200 0 0"/>
                  <a:gd name="G1" fmla="+- 5400 0 0"/>
                  <a:gd name="G2" fmla="+- 21600 0 5400"/>
                  <a:gd name="G3" fmla="+- 10800 0 5400"/>
                  <a:gd name="G4" fmla="+- 21600 0 16200"/>
                  <a:gd name="G5" fmla="*/ G4 G3 10800"/>
                  <a:gd name="G6" fmla="+- 21600 0 G5"/>
                  <a:gd name="T0" fmla="*/ 16200 w 21600"/>
                  <a:gd name="T1" fmla="*/ 0 h 21600"/>
                  <a:gd name="T2" fmla="*/ 0 w 21600"/>
                  <a:gd name="T3" fmla="*/ 10800 h 21600"/>
                  <a:gd name="T4" fmla="*/ 16200 w 21600"/>
                  <a:gd name="T5" fmla="*/ 21600 h 21600"/>
                  <a:gd name="T6" fmla="*/ 21600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G1 h 21600"/>
                  <a:gd name="T14" fmla="*/ G6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cxnSp>
            <p:nvCxnSpPr>
              <p:cNvPr id="544" name="Line 50"/>
              <p:cNvCxnSpPr/>
              <p:nvPr/>
            </p:nvCxnSpPr>
            <p:spPr bwMode="auto">
              <a:xfrm flipV="1">
                <a:off x="888" y="384"/>
                <a:ext cx="0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545" name="Oval 51"/>
              <p:cNvSpPr>
                <a:spLocks noChangeArrowheads="1"/>
              </p:cNvSpPr>
              <p:nvPr/>
            </p:nvSpPr>
            <p:spPr bwMode="auto">
              <a:xfrm>
                <a:off x="768" y="144"/>
                <a:ext cx="240" cy="24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cxnSp>
            <p:nvCxnSpPr>
              <p:cNvPr id="546" name="Line 52"/>
              <p:cNvCxnSpPr/>
              <p:nvPr/>
            </p:nvCxnSpPr>
            <p:spPr bwMode="auto">
              <a:xfrm flipV="1">
                <a:off x="720" y="0"/>
                <a:ext cx="384" cy="4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pic>
            <p:nvPicPr>
              <p:cNvPr id="547" name="546 Imagen"/>
              <p:cNvPicPr>
                <a:picLocks noChangeAspect="1" noChangeArrowheads="1"/>
              </p:cNvPicPr>
              <p:nvPr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1" y="307"/>
                <a:ext cx="273" cy="3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548" name="Rectangle 54"/>
              <p:cNvSpPr>
                <a:spLocks noChangeArrowheads="1"/>
              </p:cNvSpPr>
              <p:nvPr/>
            </p:nvSpPr>
            <p:spPr bwMode="auto">
              <a:xfrm>
                <a:off x="917" y="1735"/>
                <a:ext cx="1104" cy="540"/>
              </a:xfrm>
              <a:prstGeom prst="rect">
                <a:avLst/>
              </a:prstGeom>
              <a:solidFill>
                <a:srgbClr val="99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49" name="Oval 55"/>
              <p:cNvSpPr>
                <a:spLocks noChangeArrowheads="1"/>
              </p:cNvSpPr>
              <p:nvPr/>
            </p:nvSpPr>
            <p:spPr bwMode="auto">
              <a:xfrm>
                <a:off x="1248" y="1632"/>
                <a:ext cx="672" cy="24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550" name="Oval 56"/>
              <p:cNvSpPr>
                <a:spLocks noChangeArrowheads="1"/>
              </p:cNvSpPr>
              <p:nvPr/>
            </p:nvSpPr>
            <p:spPr bwMode="auto">
              <a:xfrm rot="-1854607">
                <a:off x="2016" y="1776"/>
                <a:ext cx="672" cy="24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551" name="Oval 57"/>
              <p:cNvSpPr>
                <a:spLocks noChangeArrowheads="1"/>
              </p:cNvSpPr>
              <p:nvPr/>
            </p:nvSpPr>
            <p:spPr bwMode="auto">
              <a:xfrm rot="-19663854">
                <a:off x="96" y="1824"/>
                <a:ext cx="672" cy="24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552" name="Freeform 58"/>
              <p:cNvSpPr>
                <a:spLocks/>
              </p:cNvSpPr>
              <p:nvPr/>
            </p:nvSpPr>
            <p:spPr bwMode="auto">
              <a:xfrm>
                <a:off x="1379" y="1546"/>
                <a:ext cx="107" cy="104"/>
              </a:xfrm>
              <a:custGeom>
                <a:avLst/>
                <a:gdLst>
                  <a:gd name="T0" fmla="*/ 41 w 107"/>
                  <a:gd name="T1" fmla="*/ 104 h 104"/>
                  <a:gd name="T2" fmla="*/ 36 w 107"/>
                  <a:gd name="T3" fmla="*/ 98 h 104"/>
                  <a:gd name="T4" fmla="*/ 27 w 107"/>
                  <a:gd name="T5" fmla="*/ 96 h 104"/>
                  <a:gd name="T6" fmla="*/ 22 w 107"/>
                  <a:gd name="T7" fmla="*/ 90 h 104"/>
                  <a:gd name="T8" fmla="*/ 16 w 107"/>
                  <a:gd name="T9" fmla="*/ 85 h 104"/>
                  <a:gd name="T10" fmla="*/ 11 w 107"/>
                  <a:gd name="T11" fmla="*/ 79 h 104"/>
                  <a:gd name="T12" fmla="*/ 8 w 107"/>
                  <a:gd name="T13" fmla="*/ 74 h 104"/>
                  <a:gd name="T14" fmla="*/ 6 w 107"/>
                  <a:gd name="T15" fmla="*/ 68 h 104"/>
                  <a:gd name="T16" fmla="*/ 3 w 107"/>
                  <a:gd name="T17" fmla="*/ 63 h 104"/>
                  <a:gd name="T18" fmla="*/ 0 w 107"/>
                  <a:gd name="T19" fmla="*/ 57 h 104"/>
                  <a:gd name="T20" fmla="*/ 0 w 107"/>
                  <a:gd name="T21" fmla="*/ 49 h 104"/>
                  <a:gd name="T22" fmla="*/ 0 w 107"/>
                  <a:gd name="T23" fmla="*/ 44 h 104"/>
                  <a:gd name="T24" fmla="*/ 3 w 107"/>
                  <a:gd name="T25" fmla="*/ 38 h 104"/>
                  <a:gd name="T26" fmla="*/ 3 w 107"/>
                  <a:gd name="T27" fmla="*/ 33 h 104"/>
                  <a:gd name="T28" fmla="*/ 6 w 107"/>
                  <a:gd name="T29" fmla="*/ 25 h 104"/>
                  <a:gd name="T30" fmla="*/ 11 w 107"/>
                  <a:gd name="T31" fmla="*/ 19 h 104"/>
                  <a:gd name="T32" fmla="*/ 16 w 107"/>
                  <a:gd name="T33" fmla="*/ 14 h 104"/>
                  <a:gd name="T34" fmla="*/ 27 w 107"/>
                  <a:gd name="T35" fmla="*/ 8 h 104"/>
                  <a:gd name="T36" fmla="*/ 36 w 107"/>
                  <a:gd name="T37" fmla="*/ 5 h 104"/>
                  <a:gd name="T38" fmla="*/ 47 w 107"/>
                  <a:gd name="T39" fmla="*/ 3 h 104"/>
                  <a:gd name="T40" fmla="*/ 55 w 107"/>
                  <a:gd name="T41" fmla="*/ 0 h 104"/>
                  <a:gd name="T42" fmla="*/ 63 w 107"/>
                  <a:gd name="T43" fmla="*/ 0 h 104"/>
                  <a:gd name="T44" fmla="*/ 71 w 107"/>
                  <a:gd name="T45" fmla="*/ 3 h 104"/>
                  <a:gd name="T46" fmla="*/ 77 w 107"/>
                  <a:gd name="T47" fmla="*/ 3 h 104"/>
                  <a:gd name="T48" fmla="*/ 85 w 107"/>
                  <a:gd name="T49" fmla="*/ 5 h 104"/>
                  <a:gd name="T50" fmla="*/ 90 w 107"/>
                  <a:gd name="T51" fmla="*/ 11 h 104"/>
                  <a:gd name="T52" fmla="*/ 96 w 107"/>
                  <a:gd name="T53" fmla="*/ 16 h 104"/>
                  <a:gd name="T54" fmla="*/ 98 w 107"/>
                  <a:gd name="T55" fmla="*/ 22 h 104"/>
                  <a:gd name="T56" fmla="*/ 101 w 107"/>
                  <a:gd name="T57" fmla="*/ 30 h 104"/>
                  <a:gd name="T58" fmla="*/ 107 w 107"/>
                  <a:gd name="T59" fmla="*/ 38 h 104"/>
                  <a:gd name="T60" fmla="*/ 107 w 107"/>
                  <a:gd name="T61" fmla="*/ 46 h 104"/>
                  <a:gd name="T62" fmla="*/ 107 w 107"/>
                  <a:gd name="T63" fmla="*/ 57 h 104"/>
                  <a:gd name="T64" fmla="*/ 107 w 107"/>
                  <a:gd name="T65" fmla="*/ 68 h 104"/>
                  <a:gd name="T66" fmla="*/ 101 w 107"/>
                  <a:gd name="T67" fmla="*/ 79 h 104"/>
                  <a:gd name="T68" fmla="*/ 93 w 107"/>
                  <a:gd name="T69" fmla="*/ 87 h 104"/>
                  <a:gd name="T70" fmla="*/ 87 w 107"/>
                  <a:gd name="T71" fmla="*/ 93 h 104"/>
                  <a:gd name="T72" fmla="*/ 79 w 107"/>
                  <a:gd name="T73" fmla="*/ 96 h 104"/>
                  <a:gd name="T74" fmla="*/ 71 w 107"/>
                  <a:gd name="T75" fmla="*/ 98 h 104"/>
                  <a:gd name="T76" fmla="*/ 60 w 107"/>
                  <a:gd name="T77" fmla="*/ 101 h 104"/>
                  <a:gd name="T78" fmla="*/ 52 w 107"/>
                  <a:gd name="T79" fmla="*/ 101 h 104"/>
                  <a:gd name="T80" fmla="*/ 41 w 107"/>
                  <a:gd name="T81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7" h="104">
                    <a:moveTo>
                      <a:pt x="41" y="104"/>
                    </a:moveTo>
                    <a:lnTo>
                      <a:pt x="36" y="98"/>
                    </a:lnTo>
                    <a:lnTo>
                      <a:pt x="27" y="96"/>
                    </a:lnTo>
                    <a:lnTo>
                      <a:pt x="22" y="90"/>
                    </a:lnTo>
                    <a:lnTo>
                      <a:pt x="16" y="85"/>
                    </a:lnTo>
                    <a:lnTo>
                      <a:pt x="11" y="79"/>
                    </a:lnTo>
                    <a:lnTo>
                      <a:pt x="8" y="74"/>
                    </a:lnTo>
                    <a:lnTo>
                      <a:pt x="6" y="68"/>
                    </a:lnTo>
                    <a:lnTo>
                      <a:pt x="3" y="63"/>
                    </a:lnTo>
                    <a:lnTo>
                      <a:pt x="0" y="57"/>
                    </a:lnTo>
                    <a:lnTo>
                      <a:pt x="0" y="49"/>
                    </a:lnTo>
                    <a:lnTo>
                      <a:pt x="0" y="44"/>
                    </a:lnTo>
                    <a:lnTo>
                      <a:pt x="3" y="38"/>
                    </a:lnTo>
                    <a:lnTo>
                      <a:pt x="3" y="33"/>
                    </a:lnTo>
                    <a:lnTo>
                      <a:pt x="6" y="25"/>
                    </a:lnTo>
                    <a:lnTo>
                      <a:pt x="11" y="19"/>
                    </a:lnTo>
                    <a:lnTo>
                      <a:pt x="16" y="14"/>
                    </a:lnTo>
                    <a:lnTo>
                      <a:pt x="27" y="8"/>
                    </a:lnTo>
                    <a:lnTo>
                      <a:pt x="36" y="5"/>
                    </a:lnTo>
                    <a:lnTo>
                      <a:pt x="47" y="3"/>
                    </a:lnTo>
                    <a:lnTo>
                      <a:pt x="55" y="0"/>
                    </a:lnTo>
                    <a:lnTo>
                      <a:pt x="63" y="0"/>
                    </a:lnTo>
                    <a:lnTo>
                      <a:pt x="71" y="3"/>
                    </a:lnTo>
                    <a:lnTo>
                      <a:pt x="77" y="3"/>
                    </a:lnTo>
                    <a:lnTo>
                      <a:pt x="85" y="5"/>
                    </a:lnTo>
                    <a:lnTo>
                      <a:pt x="90" y="11"/>
                    </a:lnTo>
                    <a:lnTo>
                      <a:pt x="96" y="16"/>
                    </a:lnTo>
                    <a:lnTo>
                      <a:pt x="98" y="22"/>
                    </a:lnTo>
                    <a:lnTo>
                      <a:pt x="101" y="30"/>
                    </a:lnTo>
                    <a:lnTo>
                      <a:pt x="107" y="38"/>
                    </a:lnTo>
                    <a:lnTo>
                      <a:pt x="107" y="46"/>
                    </a:lnTo>
                    <a:lnTo>
                      <a:pt x="107" y="57"/>
                    </a:lnTo>
                    <a:lnTo>
                      <a:pt x="107" y="68"/>
                    </a:lnTo>
                    <a:lnTo>
                      <a:pt x="101" y="79"/>
                    </a:lnTo>
                    <a:lnTo>
                      <a:pt x="93" y="87"/>
                    </a:lnTo>
                    <a:lnTo>
                      <a:pt x="87" y="93"/>
                    </a:lnTo>
                    <a:lnTo>
                      <a:pt x="79" y="96"/>
                    </a:lnTo>
                    <a:lnTo>
                      <a:pt x="71" y="98"/>
                    </a:lnTo>
                    <a:lnTo>
                      <a:pt x="60" y="101"/>
                    </a:lnTo>
                    <a:lnTo>
                      <a:pt x="52" y="101"/>
                    </a:lnTo>
                    <a:lnTo>
                      <a:pt x="41" y="104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53" name="Freeform 59"/>
              <p:cNvSpPr>
                <a:spLocks/>
              </p:cNvSpPr>
              <p:nvPr/>
            </p:nvSpPr>
            <p:spPr bwMode="auto">
              <a:xfrm>
                <a:off x="1742" y="1546"/>
                <a:ext cx="118" cy="104"/>
              </a:xfrm>
              <a:custGeom>
                <a:avLst/>
                <a:gdLst>
                  <a:gd name="T0" fmla="*/ 39 w 118"/>
                  <a:gd name="T1" fmla="*/ 104 h 104"/>
                  <a:gd name="T2" fmla="*/ 28 w 118"/>
                  <a:gd name="T3" fmla="*/ 96 h 104"/>
                  <a:gd name="T4" fmla="*/ 22 w 118"/>
                  <a:gd name="T5" fmla="*/ 90 h 104"/>
                  <a:gd name="T6" fmla="*/ 14 w 118"/>
                  <a:gd name="T7" fmla="*/ 82 h 104"/>
                  <a:gd name="T8" fmla="*/ 8 w 118"/>
                  <a:gd name="T9" fmla="*/ 76 h 104"/>
                  <a:gd name="T10" fmla="*/ 6 w 118"/>
                  <a:gd name="T11" fmla="*/ 71 h 104"/>
                  <a:gd name="T12" fmla="*/ 3 w 118"/>
                  <a:gd name="T13" fmla="*/ 63 h 104"/>
                  <a:gd name="T14" fmla="*/ 3 w 118"/>
                  <a:gd name="T15" fmla="*/ 57 h 104"/>
                  <a:gd name="T16" fmla="*/ 0 w 118"/>
                  <a:gd name="T17" fmla="*/ 49 h 104"/>
                  <a:gd name="T18" fmla="*/ 3 w 118"/>
                  <a:gd name="T19" fmla="*/ 44 h 104"/>
                  <a:gd name="T20" fmla="*/ 3 w 118"/>
                  <a:gd name="T21" fmla="*/ 38 h 104"/>
                  <a:gd name="T22" fmla="*/ 6 w 118"/>
                  <a:gd name="T23" fmla="*/ 33 h 104"/>
                  <a:gd name="T24" fmla="*/ 11 w 118"/>
                  <a:gd name="T25" fmla="*/ 27 h 104"/>
                  <a:gd name="T26" fmla="*/ 14 w 118"/>
                  <a:gd name="T27" fmla="*/ 22 h 104"/>
                  <a:gd name="T28" fmla="*/ 19 w 118"/>
                  <a:gd name="T29" fmla="*/ 16 h 104"/>
                  <a:gd name="T30" fmla="*/ 25 w 118"/>
                  <a:gd name="T31" fmla="*/ 14 h 104"/>
                  <a:gd name="T32" fmla="*/ 30 w 118"/>
                  <a:gd name="T33" fmla="*/ 8 h 104"/>
                  <a:gd name="T34" fmla="*/ 36 w 118"/>
                  <a:gd name="T35" fmla="*/ 5 h 104"/>
                  <a:gd name="T36" fmla="*/ 44 w 118"/>
                  <a:gd name="T37" fmla="*/ 3 h 104"/>
                  <a:gd name="T38" fmla="*/ 49 w 118"/>
                  <a:gd name="T39" fmla="*/ 3 h 104"/>
                  <a:gd name="T40" fmla="*/ 55 w 118"/>
                  <a:gd name="T41" fmla="*/ 0 h 104"/>
                  <a:gd name="T42" fmla="*/ 63 w 118"/>
                  <a:gd name="T43" fmla="*/ 0 h 104"/>
                  <a:gd name="T44" fmla="*/ 69 w 118"/>
                  <a:gd name="T45" fmla="*/ 0 h 104"/>
                  <a:gd name="T46" fmla="*/ 77 w 118"/>
                  <a:gd name="T47" fmla="*/ 0 h 104"/>
                  <a:gd name="T48" fmla="*/ 82 w 118"/>
                  <a:gd name="T49" fmla="*/ 3 h 104"/>
                  <a:gd name="T50" fmla="*/ 88 w 118"/>
                  <a:gd name="T51" fmla="*/ 5 h 104"/>
                  <a:gd name="T52" fmla="*/ 96 w 118"/>
                  <a:gd name="T53" fmla="*/ 8 h 104"/>
                  <a:gd name="T54" fmla="*/ 101 w 118"/>
                  <a:gd name="T55" fmla="*/ 14 h 104"/>
                  <a:gd name="T56" fmla="*/ 104 w 118"/>
                  <a:gd name="T57" fmla="*/ 19 h 104"/>
                  <a:gd name="T58" fmla="*/ 110 w 118"/>
                  <a:gd name="T59" fmla="*/ 27 h 104"/>
                  <a:gd name="T60" fmla="*/ 112 w 118"/>
                  <a:gd name="T61" fmla="*/ 35 h 104"/>
                  <a:gd name="T62" fmla="*/ 115 w 118"/>
                  <a:gd name="T63" fmla="*/ 46 h 104"/>
                  <a:gd name="T64" fmla="*/ 118 w 118"/>
                  <a:gd name="T65" fmla="*/ 57 h 104"/>
                  <a:gd name="T66" fmla="*/ 115 w 118"/>
                  <a:gd name="T67" fmla="*/ 66 h 104"/>
                  <a:gd name="T68" fmla="*/ 110 w 118"/>
                  <a:gd name="T69" fmla="*/ 71 h 104"/>
                  <a:gd name="T70" fmla="*/ 107 w 118"/>
                  <a:gd name="T71" fmla="*/ 79 h 104"/>
                  <a:gd name="T72" fmla="*/ 104 w 118"/>
                  <a:gd name="T73" fmla="*/ 85 h 104"/>
                  <a:gd name="T74" fmla="*/ 101 w 118"/>
                  <a:gd name="T75" fmla="*/ 87 h 104"/>
                  <a:gd name="T76" fmla="*/ 96 w 118"/>
                  <a:gd name="T77" fmla="*/ 93 h 104"/>
                  <a:gd name="T78" fmla="*/ 93 w 118"/>
                  <a:gd name="T79" fmla="*/ 96 h 104"/>
                  <a:gd name="T80" fmla="*/ 88 w 118"/>
                  <a:gd name="T81" fmla="*/ 98 h 104"/>
                  <a:gd name="T82" fmla="*/ 79 w 118"/>
                  <a:gd name="T83" fmla="*/ 101 h 104"/>
                  <a:gd name="T84" fmla="*/ 66 w 118"/>
                  <a:gd name="T85" fmla="*/ 101 h 104"/>
                  <a:gd name="T86" fmla="*/ 55 w 118"/>
                  <a:gd name="T87" fmla="*/ 104 h 104"/>
                  <a:gd name="T88" fmla="*/ 39 w 118"/>
                  <a:gd name="T89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8" h="104">
                    <a:moveTo>
                      <a:pt x="39" y="104"/>
                    </a:moveTo>
                    <a:lnTo>
                      <a:pt x="28" y="96"/>
                    </a:lnTo>
                    <a:lnTo>
                      <a:pt x="22" y="90"/>
                    </a:lnTo>
                    <a:lnTo>
                      <a:pt x="14" y="82"/>
                    </a:lnTo>
                    <a:lnTo>
                      <a:pt x="8" y="76"/>
                    </a:lnTo>
                    <a:lnTo>
                      <a:pt x="6" y="71"/>
                    </a:lnTo>
                    <a:lnTo>
                      <a:pt x="3" y="63"/>
                    </a:lnTo>
                    <a:lnTo>
                      <a:pt x="3" y="57"/>
                    </a:lnTo>
                    <a:lnTo>
                      <a:pt x="0" y="49"/>
                    </a:lnTo>
                    <a:lnTo>
                      <a:pt x="3" y="44"/>
                    </a:lnTo>
                    <a:lnTo>
                      <a:pt x="3" y="38"/>
                    </a:lnTo>
                    <a:lnTo>
                      <a:pt x="6" y="33"/>
                    </a:lnTo>
                    <a:lnTo>
                      <a:pt x="11" y="27"/>
                    </a:lnTo>
                    <a:lnTo>
                      <a:pt x="14" y="22"/>
                    </a:lnTo>
                    <a:lnTo>
                      <a:pt x="19" y="16"/>
                    </a:lnTo>
                    <a:lnTo>
                      <a:pt x="25" y="14"/>
                    </a:lnTo>
                    <a:lnTo>
                      <a:pt x="30" y="8"/>
                    </a:lnTo>
                    <a:lnTo>
                      <a:pt x="36" y="5"/>
                    </a:lnTo>
                    <a:lnTo>
                      <a:pt x="44" y="3"/>
                    </a:lnTo>
                    <a:lnTo>
                      <a:pt x="49" y="3"/>
                    </a:lnTo>
                    <a:lnTo>
                      <a:pt x="55" y="0"/>
                    </a:lnTo>
                    <a:lnTo>
                      <a:pt x="63" y="0"/>
                    </a:lnTo>
                    <a:lnTo>
                      <a:pt x="69" y="0"/>
                    </a:lnTo>
                    <a:lnTo>
                      <a:pt x="77" y="0"/>
                    </a:lnTo>
                    <a:lnTo>
                      <a:pt x="82" y="3"/>
                    </a:lnTo>
                    <a:lnTo>
                      <a:pt x="88" y="5"/>
                    </a:lnTo>
                    <a:lnTo>
                      <a:pt x="96" y="8"/>
                    </a:lnTo>
                    <a:lnTo>
                      <a:pt x="101" y="14"/>
                    </a:lnTo>
                    <a:lnTo>
                      <a:pt x="104" y="19"/>
                    </a:lnTo>
                    <a:lnTo>
                      <a:pt x="110" y="27"/>
                    </a:lnTo>
                    <a:lnTo>
                      <a:pt x="112" y="35"/>
                    </a:lnTo>
                    <a:lnTo>
                      <a:pt x="115" y="46"/>
                    </a:lnTo>
                    <a:lnTo>
                      <a:pt x="118" y="57"/>
                    </a:lnTo>
                    <a:lnTo>
                      <a:pt x="115" y="66"/>
                    </a:lnTo>
                    <a:lnTo>
                      <a:pt x="110" y="71"/>
                    </a:lnTo>
                    <a:lnTo>
                      <a:pt x="107" y="79"/>
                    </a:lnTo>
                    <a:lnTo>
                      <a:pt x="104" y="85"/>
                    </a:lnTo>
                    <a:lnTo>
                      <a:pt x="101" y="87"/>
                    </a:lnTo>
                    <a:lnTo>
                      <a:pt x="96" y="93"/>
                    </a:lnTo>
                    <a:lnTo>
                      <a:pt x="93" y="96"/>
                    </a:lnTo>
                    <a:lnTo>
                      <a:pt x="88" y="98"/>
                    </a:lnTo>
                    <a:lnTo>
                      <a:pt x="79" y="101"/>
                    </a:lnTo>
                    <a:lnTo>
                      <a:pt x="66" y="101"/>
                    </a:lnTo>
                    <a:lnTo>
                      <a:pt x="55" y="104"/>
                    </a:lnTo>
                    <a:lnTo>
                      <a:pt x="39" y="104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54" name="Freeform 60"/>
              <p:cNvSpPr>
                <a:spLocks/>
              </p:cNvSpPr>
              <p:nvPr/>
            </p:nvSpPr>
            <p:spPr bwMode="auto">
              <a:xfrm>
                <a:off x="1565" y="1546"/>
                <a:ext cx="109" cy="104"/>
              </a:xfrm>
              <a:custGeom>
                <a:avLst/>
                <a:gdLst>
                  <a:gd name="T0" fmla="*/ 63 w 109"/>
                  <a:gd name="T1" fmla="*/ 104 h 104"/>
                  <a:gd name="T2" fmla="*/ 49 w 109"/>
                  <a:gd name="T3" fmla="*/ 101 h 104"/>
                  <a:gd name="T4" fmla="*/ 41 w 109"/>
                  <a:gd name="T5" fmla="*/ 98 h 104"/>
                  <a:gd name="T6" fmla="*/ 33 w 109"/>
                  <a:gd name="T7" fmla="*/ 96 h 104"/>
                  <a:gd name="T8" fmla="*/ 24 w 109"/>
                  <a:gd name="T9" fmla="*/ 93 h 104"/>
                  <a:gd name="T10" fmla="*/ 16 w 109"/>
                  <a:gd name="T11" fmla="*/ 87 h 104"/>
                  <a:gd name="T12" fmla="*/ 11 w 109"/>
                  <a:gd name="T13" fmla="*/ 85 h 104"/>
                  <a:gd name="T14" fmla="*/ 8 w 109"/>
                  <a:gd name="T15" fmla="*/ 79 h 104"/>
                  <a:gd name="T16" fmla="*/ 5 w 109"/>
                  <a:gd name="T17" fmla="*/ 74 h 104"/>
                  <a:gd name="T18" fmla="*/ 3 w 109"/>
                  <a:gd name="T19" fmla="*/ 68 h 104"/>
                  <a:gd name="T20" fmla="*/ 0 w 109"/>
                  <a:gd name="T21" fmla="*/ 60 h 104"/>
                  <a:gd name="T22" fmla="*/ 0 w 109"/>
                  <a:gd name="T23" fmla="*/ 55 h 104"/>
                  <a:gd name="T24" fmla="*/ 3 w 109"/>
                  <a:gd name="T25" fmla="*/ 46 h 104"/>
                  <a:gd name="T26" fmla="*/ 3 w 109"/>
                  <a:gd name="T27" fmla="*/ 38 h 104"/>
                  <a:gd name="T28" fmla="*/ 5 w 109"/>
                  <a:gd name="T29" fmla="*/ 33 h 104"/>
                  <a:gd name="T30" fmla="*/ 11 w 109"/>
                  <a:gd name="T31" fmla="*/ 22 h 104"/>
                  <a:gd name="T32" fmla="*/ 13 w 109"/>
                  <a:gd name="T33" fmla="*/ 14 h 104"/>
                  <a:gd name="T34" fmla="*/ 22 w 109"/>
                  <a:gd name="T35" fmla="*/ 8 h 104"/>
                  <a:gd name="T36" fmla="*/ 30 w 109"/>
                  <a:gd name="T37" fmla="*/ 5 h 104"/>
                  <a:gd name="T38" fmla="*/ 38 w 109"/>
                  <a:gd name="T39" fmla="*/ 3 h 104"/>
                  <a:gd name="T40" fmla="*/ 46 w 109"/>
                  <a:gd name="T41" fmla="*/ 0 h 104"/>
                  <a:gd name="T42" fmla="*/ 54 w 109"/>
                  <a:gd name="T43" fmla="*/ 0 h 104"/>
                  <a:gd name="T44" fmla="*/ 60 w 109"/>
                  <a:gd name="T45" fmla="*/ 0 h 104"/>
                  <a:gd name="T46" fmla="*/ 65 w 109"/>
                  <a:gd name="T47" fmla="*/ 0 h 104"/>
                  <a:gd name="T48" fmla="*/ 74 w 109"/>
                  <a:gd name="T49" fmla="*/ 3 h 104"/>
                  <a:gd name="T50" fmla="*/ 76 w 109"/>
                  <a:gd name="T51" fmla="*/ 5 h 104"/>
                  <a:gd name="T52" fmla="*/ 84 w 109"/>
                  <a:gd name="T53" fmla="*/ 8 h 104"/>
                  <a:gd name="T54" fmla="*/ 87 w 109"/>
                  <a:gd name="T55" fmla="*/ 11 h 104"/>
                  <a:gd name="T56" fmla="*/ 93 w 109"/>
                  <a:gd name="T57" fmla="*/ 14 h 104"/>
                  <a:gd name="T58" fmla="*/ 95 w 109"/>
                  <a:gd name="T59" fmla="*/ 16 h 104"/>
                  <a:gd name="T60" fmla="*/ 101 w 109"/>
                  <a:gd name="T61" fmla="*/ 22 h 104"/>
                  <a:gd name="T62" fmla="*/ 104 w 109"/>
                  <a:gd name="T63" fmla="*/ 27 h 104"/>
                  <a:gd name="T64" fmla="*/ 106 w 109"/>
                  <a:gd name="T65" fmla="*/ 33 h 104"/>
                  <a:gd name="T66" fmla="*/ 106 w 109"/>
                  <a:gd name="T67" fmla="*/ 38 h 104"/>
                  <a:gd name="T68" fmla="*/ 109 w 109"/>
                  <a:gd name="T69" fmla="*/ 44 h 104"/>
                  <a:gd name="T70" fmla="*/ 109 w 109"/>
                  <a:gd name="T71" fmla="*/ 46 h 104"/>
                  <a:gd name="T72" fmla="*/ 109 w 109"/>
                  <a:gd name="T73" fmla="*/ 55 h 104"/>
                  <a:gd name="T74" fmla="*/ 109 w 109"/>
                  <a:gd name="T75" fmla="*/ 57 h 104"/>
                  <a:gd name="T76" fmla="*/ 109 w 109"/>
                  <a:gd name="T77" fmla="*/ 66 h 104"/>
                  <a:gd name="T78" fmla="*/ 106 w 109"/>
                  <a:gd name="T79" fmla="*/ 68 h 104"/>
                  <a:gd name="T80" fmla="*/ 106 w 109"/>
                  <a:gd name="T81" fmla="*/ 74 h 104"/>
                  <a:gd name="T82" fmla="*/ 101 w 109"/>
                  <a:gd name="T83" fmla="*/ 79 h 104"/>
                  <a:gd name="T84" fmla="*/ 98 w 109"/>
                  <a:gd name="T85" fmla="*/ 82 h 104"/>
                  <a:gd name="T86" fmla="*/ 95 w 109"/>
                  <a:gd name="T87" fmla="*/ 87 h 104"/>
                  <a:gd name="T88" fmla="*/ 90 w 109"/>
                  <a:gd name="T89" fmla="*/ 93 h 104"/>
                  <a:gd name="T90" fmla="*/ 84 w 109"/>
                  <a:gd name="T91" fmla="*/ 96 h 104"/>
                  <a:gd name="T92" fmla="*/ 76 w 109"/>
                  <a:gd name="T93" fmla="*/ 98 h 104"/>
                  <a:gd name="T94" fmla="*/ 71 w 109"/>
                  <a:gd name="T95" fmla="*/ 101 h 104"/>
                  <a:gd name="T96" fmla="*/ 63 w 109"/>
                  <a:gd name="T97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09" h="104">
                    <a:moveTo>
                      <a:pt x="63" y="104"/>
                    </a:moveTo>
                    <a:lnTo>
                      <a:pt x="49" y="101"/>
                    </a:lnTo>
                    <a:lnTo>
                      <a:pt x="41" y="98"/>
                    </a:lnTo>
                    <a:lnTo>
                      <a:pt x="33" y="96"/>
                    </a:lnTo>
                    <a:lnTo>
                      <a:pt x="24" y="93"/>
                    </a:lnTo>
                    <a:lnTo>
                      <a:pt x="16" y="87"/>
                    </a:lnTo>
                    <a:lnTo>
                      <a:pt x="11" y="85"/>
                    </a:lnTo>
                    <a:lnTo>
                      <a:pt x="8" y="79"/>
                    </a:lnTo>
                    <a:lnTo>
                      <a:pt x="5" y="74"/>
                    </a:lnTo>
                    <a:lnTo>
                      <a:pt x="3" y="68"/>
                    </a:lnTo>
                    <a:lnTo>
                      <a:pt x="0" y="60"/>
                    </a:lnTo>
                    <a:lnTo>
                      <a:pt x="0" y="55"/>
                    </a:lnTo>
                    <a:lnTo>
                      <a:pt x="3" y="46"/>
                    </a:lnTo>
                    <a:lnTo>
                      <a:pt x="3" y="38"/>
                    </a:lnTo>
                    <a:lnTo>
                      <a:pt x="5" y="33"/>
                    </a:lnTo>
                    <a:lnTo>
                      <a:pt x="11" y="22"/>
                    </a:lnTo>
                    <a:lnTo>
                      <a:pt x="13" y="14"/>
                    </a:lnTo>
                    <a:lnTo>
                      <a:pt x="22" y="8"/>
                    </a:lnTo>
                    <a:lnTo>
                      <a:pt x="30" y="5"/>
                    </a:lnTo>
                    <a:lnTo>
                      <a:pt x="38" y="3"/>
                    </a:lnTo>
                    <a:lnTo>
                      <a:pt x="46" y="0"/>
                    </a:lnTo>
                    <a:lnTo>
                      <a:pt x="54" y="0"/>
                    </a:lnTo>
                    <a:lnTo>
                      <a:pt x="60" y="0"/>
                    </a:lnTo>
                    <a:lnTo>
                      <a:pt x="65" y="0"/>
                    </a:lnTo>
                    <a:lnTo>
                      <a:pt x="74" y="3"/>
                    </a:lnTo>
                    <a:lnTo>
                      <a:pt x="76" y="5"/>
                    </a:lnTo>
                    <a:lnTo>
                      <a:pt x="84" y="8"/>
                    </a:lnTo>
                    <a:lnTo>
                      <a:pt x="87" y="11"/>
                    </a:lnTo>
                    <a:lnTo>
                      <a:pt x="93" y="14"/>
                    </a:lnTo>
                    <a:lnTo>
                      <a:pt x="95" y="16"/>
                    </a:lnTo>
                    <a:lnTo>
                      <a:pt x="101" y="22"/>
                    </a:lnTo>
                    <a:lnTo>
                      <a:pt x="104" y="27"/>
                    </a:lnTo>
                    <a:lnTo>
                      <a:pt x="106" y="33"/>
                    </a:lnTo>
                    <a:lnTo>
                      <a:pt x="106" y="38"/>
                    </a:lnTo>
                    <a:lnTo>
                      <a:pt x="109" y="44"/>
                    </a:lnTo>
                    <a:lnTo>
                      <a:pt x="109" y="46"/>
                    </a:lnTo>
                    <a:lnTo>
                      <a:pt x="109" y="55"/>
                    </a:lnTo>
                    <a:lnTo>
                      <a:pt x="109" y="57"/>
                    </a:lnTo>
                    <a:lnTo>
                      <a:pt x="109" y="66"/>
                    </a:lnTo>
                    <a:lnTo>
                      <a:pt x="106" y="68"/>
                    </a:lnTo>
                    <a:lnTo>
                      <a:pt x="106" y="74"/>
                    </a:lnTo>
                    <a:lnTo>
                      <a:pt x="101" y="79"/>
                    </a:lnTo>
                    <a:lnTo>
                      <a:pt x="98" y="82"/>
                    </a:lnTo>
                    <a:lnTo>
                      <a:pt x="95" y="87"/>
                    </a:lnTo>
                    <a:lnTo>
                      <a:pt x="90" y="93"/>
                    </a:lnTo>
                    <a:lnTo>
                      <a:pt x="84" y="96"/>
                    </a:lnTo>
                    <a:lnTo>
                      <a:pt x="76" y="98"/>
                    </a:lnTo>
                    <a:lnTo>
                      <a:pt x="71" y="101"/>
                    </a:lnTo>
                    <a:lnTo>
                      <a:pt x="63" y="104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12" name="Group 61"/>
            <p:cNvGrpSpPr>
              <a:grpSpLocks/>
            </p:cNvGrpSpPr>
            <p:nvPr/>
          </p:nvGrpSpPr>
          <p:grpSpPr bwMode="auto">
            <a:xfrm rot="5400000">
              <a:off x="848" y="1408"/>
              <a:ext cx="376" cy="152"/>
              <a:chOff x="848" y="1408"/>
              <a:chExt cx="376" cy="152"/>
            </a:xfrm>
          </p:grpSpPr>
          <p:sp>
            <p:nvSpPr>
              <p:cNvPr id="513" name="Freeform 62"/>
              <p:cNvSpPr>
                <a:spLocks/>
              </p:cNvSpPr>
              <p:nvPr/>
            </p:nvSpPr>
            <p:spPr bwMode="auto">
              <a:xfrm>
                <a:off x="848" y="1408"/>
                <a:ext cx="376" cy="152"/>
              </a:xfrm>
              <a:custGeom>
                <a:avLst/>
                <a:gdLst>
                  <a:gd name="T0" fmla="*/ 25 w 376"/>
                  <a:gd name="T1" fmla="*/ 147 h 152"/>
                  <a:gd name="T2" fmla="*/ 6 w 376"/>
                  <a:gd name="T3" fmla="*/ 139 h 152"/>
                  <a:gd name="T4" fmla="*/ 0 w 376"/>
                  <a:gd name="T5" fmla="*/ 125 h 152"/>
                  <a:gd name="T6" fmla="*/ 3 w 376"/>
                  <a:gd name="T7" fmla="*/ 117 h 152"/>
                  <a:gd name="T8" fmla="*/ 19 w 376"/>
                  <a:gd name="T9" fmla="*/ 117 h 152"/>
                  <a:gd name="T10" fmla="*/ 44 w 376"/>
                  <a:gd name="T11" fmla="*/ 122 h 152"/>
                  <a:gd name="T12" fmla="*/ 66 w 376"/>
                  <a:gd name="T13" fmla="*/ 114 h 152"/>
                  <a:gd name="T14" fmla="*/ 87 w 376"/>
                  <a:gd name="T15" fmla="*/ 109 h 152"/>
                  <a:gd name="T16" fmla="*/ 95 w 376"/>
                  <a:gd name="T17" fmla="*/ 114 h 152"/>
                  <a:gd name="T18" fmla="*/ 115 w 376"/>
                  <a:gd name="T19" fmla="*/ 122 h 152"/>
                  <a:gd name="T20" fmla="*/ 144 w 376"/>
                  <a:gd name="T21" fmla="*/ 120 h 152"/>
                  <a:gd name="T22" fmla="*/ 180 w 376"/>
                  <a:gd name="T23" fmla="*/ 112 h 152"/>
                  <a:gd name="T24" fmla="*/ 204 w 376"/>
                  <a:gd name="T25" fmla="*/ 120 h 152"/>
                  <a:gd name="T26" fmla="*/ 221 w 376"/>
                  <a:gd name="T27" fmla="*/ 122 h 152"/>
                  <a:gd name="T28" fmla="*/ 248 w 376"/>
                  <a:gd name="T29" fmla="*/ 109 h 152"/>
                  <a:gd name="T30" fmla="*/ 248 w 376"/>
                  <a:gd name="T31" fmla="*/ 54 h 152"/>
                  <a:gd name="T32" fmla="*/ 237 w 376"/>
                  <a:gd name="T33" fmla="*/ 35 h 152"/>
                  <a:gd name="T34" fmla="*/ 210 w 376"/>
                  <a:gd name="T35" fmla="*/ 27 h 152"/>
                  <a:gd name="T36" fmla="*/ 172 w 376"/>
                  <a:gd name="T37" fmla="*/ 46 h 152"/>
                  <a:gd name="T38" fmla="*/ 134 w 376"/>
                  <a:gd name="T39" fmla="*/ 27 h 152"/>
                  <a:gd name="T40" fmla="*/ 104 w 376"/>
                  <a:gd name="T41" fmla="*/ 38 h 152"/>
                  <a:gd name="T42" fmla="*/ 76 w 376"/>
                  <a:gd name="T43" fmla="*/ 46 h 152"/>
                  <a:gd name="T44" fmla="*/ 44 w 376"/>
                  <a:gd name="T45" fmla="*/ 30 h 152"/>
                  <a:gd name="T46" fmla="*/ 14 w 376"/>
                  <a:gd name="T47" fmla="*/ 43 h 152"/>
                  <a:gd name="T48" fmla="*/ 0 w 376"/>
                  <a:gd name="T49" fmla="*/ 35 h 152"/>
                  <a:gd name="T50" fmla="*/ 0 w 376"/>
                  <a:gd name="T51" fmla="*/ 22 h 152"/>
                  <a:gd name="T52" fmla="*/ 38 w 376"/>
                  <a:gd name="T53" fmla="*/ 3 h 152"/>
                  <a:gd name="T54" fmla="*/ 52 w 376"/>
                  <a:gd name="T55" fmla="*/ 5 h 152"/>
                  <a:gd name="T56" fmla="*/ 93 w 376"/>
                  <a:gd name="T57" fmla="*/ 14 h 152"/>
                  <a:gd name="T58" fmla="*/ 125 w 376"/>
                  <a:gd name="T59" fmla="*/ 3 h 152"/>
                  <a:gd name="T60" fmla="*/ 142 w 376"/>
                  <a:gd name="T61" fmla="*/ 3 h 152"/>
                  <a:gd name="T62" fmla="*/ 155 w 376"/>
                  <a:gd name="T63" fmla="*/ 14 h 152"/>
                  <a:gd name="T64" fmla="*/ 174 w 376"/>
                  <a:gd name="T65" fmla="*/ 16 h 152"/>
                  <a:gd name="T66" fmla="*/ 202 w 376"/>
                  <a:gd name="T67" fmla="*/ 3 h 152"/>
                  <a:gd name="T68" fmla="*/ 240 w 376"/>
                  <a:gd name="T69" fmla="*/ 14 h 152"/>
                  <a:gd name="T70" fmla="*/ 270 w 376"/>
                  <a:gd name="T71" fmla="*/ 22 h 152"/>
                  <a:gd name="T72" fmla="*/ 292 w 376"/>
                  <a:gd name="T73" fmla="*/ 16 h 152"/>
                  <a:gd name="T74" fmla="*/ 319 w 376"/>
                  <a:gd name="T75" fmla="*/ 14 h 152"/>
                  <a:gd name="T76" fmla="*/ 343 w 376"/>
                  <a:gd name="T77" fmla="*/ 19 h 152"/>
                  <a:gd name="T78" fmla="*/ 362 w 376"/>
                  <a:gd name="T79" fmla="*/ 38 h 152"/>
                  <a:gd name="T80" fmla="*/ 376 w 376"/>
                  <a:gd name="T81" fmla="*/ 76 h 152"/>
                  <a:gd name="T82" fmla="*/ 357 w 376"/>
                  <a:gd name="T83" fmla="*/ 122 h 152"/>
                  <a:gd name="T84" fmla="*/ 330 w 376"/>
                  <a:gd name="T85" fmla="*/ 139 h 152"/>
                  <a:gd name="T86" fmla="*/ 305 w 376"/>
                  <a:gd name="T87" fmla="*/ 144 h 152"/>
                  <a:gd name="T88" fmla="*/ 275 w 376"/>
                  <a:gd name="T89" fmla="*/ 136 h 152"/>
                  <a:gd name="T90" fmla="*/ 253 w 376"/>
                  <a:gd name="T91" fmla="*/ 136 h 152"/>
                  <a:gd name="T92" fmla="*/ 226 w 376"/>
                  <a:gd name="T93" fmla="*/ 150 h 152"/>
                  <a:gd name="T94" fmla="*/ 199 w 376"/>
                  <a:gd name="T95" fmla="*/ 147 h 152"/>
                  <a:gd name="T96" fmla="*/ 174 w 376"/>
                  <a:gd name="T97" fmla="*/ 141 h 152"/>
                  <a:gd name="T98" fmla="*/ 153 w 376"/>
                  <a:gd name="T99" fmla="*/ 147 h 152"/>
                  <a:gd name="T100" fmla="*/ 112 w 376"/>
                  <a:gd name="T101" fmla="*/ 147 h 152"/>
                  <a:gd name="T102" fmla="*/ 87 w 376"/>
                  <a:gd name="T103" fmla="*/ 141 h 152"/>
                  <a:gd name="T104" fmla="*/ 68 w 376"/>
                  <a:gd name="T105" fmla="*/ 144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76" h="152">
                    <a:moveTo>
                      <a:pt x="38" y="152"/>
                    </a:moveTo>
                    <a:lnTo>
                      <a:pt x="33" y="150"/>
                    </a:lnTo>
                    <a:lnTo>
                      <a:pt x="27" y="147"/>
                    </a:lnTo>
                    <a:lnTo>
                      <a:pt x="25" y="147"/>
                    </a:lnTo>
                    <a:lnTo>
                      <a:pt x="19" y="144"/>
                    </a:lnTo>
                    <a:lnTo>
                      <a:pt x="14" y="141"/>
                    </a:lnTo>
                    <a:lnTo>
                      <a:pt x="11" y="139"/>
                    </a:lnTo>
                    <a:lnTo>
                      <a:pt x="6" y="139"/>
                    </a:lnTo>
                    <a:lnTo>
                      <a:pt x="0" y="136"/>
                    </a:lnTo>
                    <a:lnTo>
                      <a:pt x="0" y="131"/>
                    </a:lnTo>
                    <a:lnTo>
                      <a:pt x="0" y="128"/>
                    </a:lnTo>
                    <a:lnTo>
                      <a:pt x="0" y="125"/>
                    </a:lnTo>
                    <a:lnTo>
                      <a:pt x="0" y="122"/>
                    </a:lnTo>
                    <a:lnTo>
                      <a:pt x="0" y="122"/>
                    </a:lnTo>
                    <a:lnTo>
                      <a:pt x="0" y="120"/>
                    </a:lnTo>
                    <a:lnTo>
                      <a:pt x="3" y="117"/>
                    </a:lnTo>
                    <a:lnTo>
                      <a:pt x="3" y="117"/>
                    </a:lnTo>
                    <a:lnTo>
                      <a:pt x="11" y="117"/>
                    </a:lnTo>
                    <a:lnTo>
                      <a:pt x="14" y="117"/>
                    </a:lnTo>
                    <a:lnTo>
                      <a:pt x="19" y="117"/>
                    </a:lnTo>
                    <a:lnTo>
                      <a:pt x="25" y="120"/>
                    </a:lnTo>
                    <a:lnTo>
                      <a:pt x="30" y="120"/>
                    </a:lnTo>
                    <a:lnTo>
                      <a:pt x="36" y="122"/>
                    </a:lnTo>
                    <a:lnTo>
                      <a:pt x="44" y="122"/>
                    </a:lnTo>
                    <a:lnTo>
                      <a:pt x="49" y="122"/>
                    </a:lnTo>
                    <a:lnTo>
                      <a:pt x="57" y="120"/>
                    </a:lnTo>
                    <a:lnTo>
                      <a:pt x="63" y="117"/>
                    </a:lnTo>
                    <a:lnTo>
                      <a:pt x="66" y="114"/>
                    </a:lnTo>
                    <a:lnTo>
                      <a:pt x="71" y="112"/>
                    </a:lnTo>
                    <a:lnTo>
                      <a:pt x="76" y="112"/>
                    </a:lnTo>
                    <a:lnTo>
                      <a:pt x="82" y="112"/>
                    </a:lnTo>
                    <a:lnTo>
                      <a:pt x="87" y="109"/>
                    </a:lnTo>
                    <a:lnTo>
                      <a:pt x="95" y="112"/>
                    </a:lnTo>
                    <a:lnTo>
                      <a:pt x="95" y="112"/>
                    </a:lnTo>
                    <a:lnTo>
                      <a:pt x="95" y="112"/>
                    </a:lnTo>
                    <a:lnTo>
                      <a:pt x="95" y="114"/>
                    </a:lnTo>
                    <a:lnTo>
                      <a:pt x="95" y="114"/>
                    </a:lnTo>
                    <a:lnTo>
                      <a:pt x="95" y="117"/>
                    </a:lnTo>
                    <a:lnTo>
                      <a:pt x="106" y="120"/>
                    </a:lnTo>
                    <a:lnTo>
                      <a:pt x="115" y="122"/>
                    </a:lnTo>
                    <a:lnTo>
                      <a:pt x="123" y="122"/>
                    </a:lnTo>
                    <a:lnTo>
                      <a:pt x="128" y="122"/>
                    </a:lnTo>
                    <a:lnTo>
                      <a:pt x="136" y="122"/>
                    </a:lnTo>
                    <a:lnTo>
                      <a:pt x="144" y="120"/>
                    </a:lnTo>
                    <a:lnTo>
                      <a:pt x="155" y="114"/>
                    </a:lnTo>
                    <a:lnTo>
                      <a:pt x="166" y="109"/>
                    </a:lnTo>
                    <a:lnTo>
                      <a:pt x="174" y="109"/>
                    </a:lnTo>
                    <a:lnTo>
                      <a:pt x="180" y="112"/>
                    </a:lnTo>
                    <a:lnTo>
                      <a:pt x="185" y="112"/>
                    </a:lnTo>
                    <a:lnTo>
                      <a:pt x="188" y="114"/>
                    </a:lnTo>
                    <a:lnTo>
                      <a:pt x="196" y="117"/>
                    </a:lnTo>
                    <a:lnTo>
                      <a:pt x="204" y="120"/>
                    </a:lnTo>
                    <a:lnTo>
                      <a:pt x="207" y="122"/>
                    </a:lnTo>
                    <a:lnTo>
                      <a:pt x="210" y="122"/>
                    </a:lnTo>
                    <a:lnTo>
                      <a:pt x="215" y="122"/>
                    </a:lnTo>
                    <a:lnTo>
                      <a:pt x="221" y="122"/>
                    </a:lnTo>
                    <a:lnTo>
                      <a:pt x="226" y="120"/>
                    </a:lnTo>
                    <a:lnTo>
                      <a:pt x="232" y="117"/>
                    </a:lnTo>
                    <a:lnTo>
                      <a:pt x="240" y="114"/>
                    </a:lnTo>
                    <a:lnTo>
                      <a:pt x="248" y="109"/>
                    </a:lnTo>
                    <a:lnTo>
                      <a:pt x="248" y="95"/>
                    </a:lnTo>
                    <a:lnTo>
                      <a:pt x="248" y="82"/>
                    </a:lnTo>
                    <a:lnTo>
                      <a:pt x="248" y="68"/>
                    </a:lnTo>
                    <a:lnTo>
                      <a:pt x="248" y="54"/>
                    </a:lnTo>
                    <a:lnTo>
                      <a:pt x="245" y="49"/>
                    </a:lnTo>
                    <a:lnTo>
                      <a:pt x="245" y="43"/>
                    </a:lnTo>
                    <a:lnTo>
                      <a:pt x="240" y="38"/>
                    </a:lnTo>
                    <a:lnTo>
                      <a:pt x="237" y="35"/>
                    </a:lnTo>
                    <a:lnTo>
                      <a:pt x="232" y="33"/>
                    </a:lnTo>
                    <a:lnTo>
                      <a:pt x="226" y="30"/>
                    </a:lnTo>
                    <a:lnTo>
                      <a:pt x="218" y="27"/>
                    </a:lnTo>
                    <a:lnTo>
                      <a:pt x="210" y="27"/>
                    </a:lnTo>
                    <a:lnTo>
                      <a:pt x="196" y="35"/>
                    </a:lnTo>
                    <a:lnTo>
                      <a:pt x="188" y="43"/>
                    </a:lnTo>
                    <a:lnTo>
                      <a:pt x="180" y="46"/>
                    </a:lnTo>
                    <a:lnTo>
                      <a:pt x="172" y="46"/>
                    </a:lnTo>
                    <a:lnTo>
                      <a:pt x="166" y="46"/>
                    </a:lnTo>
                    <a:lnTo>
                      <a:pt x="158" y="41"/>
                    </a:lnTo>
                    <a:lnTo>
                      <a:pt x="147" y="35"/>
                    </a:lnTo>
                    <a:lnTo>
                      <a:pt x="134" y="27"/>
                    </a:lnTo>
                    <a:lnTo>
                      <a:pt x="125" y="30"/>
                    </a:lnTo>
                    <a:lnTo>
                      <a:pt x="117" y="33"/>
                    </a:lnTo>
                    <a:lnTo>
                      <a:pt x="112" y="35"/>
                    </a:lnTo>
                    <a:lnTo>
                      <a:pt x="104" y="38"/>
                    </a:lnTo>
                    <a:lnTo>
                      <a:pt x="98" y="41"/>
                    </a:lnTo>
                    <a:lnTo>
                      <a:pt x="93" y="43"/>
                    </a:lnTo>
                    <a:lnTo>
                      <a:pt x="85" y="46"/>
                    </a:lnTo>
                    <a:lnTo>
                      <a:pt x="76" y="46"/>
                    </a:lnTo>
                    <a:lnTo>
                      <a:pt x="66" y="41"/>
                    </a:lnTo>
                    <a:lnTo>
                      <a:pt x="57" y="35"/>
                    </a:lnTo>
                    <a:lnTo>
                      <a:pt x="52" y="33"/>
                    </a:lnTo>
                    <a:lnTo>
                      <a:pt x="44" y="30"/>
                    </a:lnTo>
                    <a:lnTo>
                      <a:pt x="38" y="30"/>
                    </a:lnTo>
                    <a:lnTo>
                      <a:pt x="30" y="33"/>
                    </a:lnTo>
                    <a:lnTo>
                      <a:pt x="22" y="38"/>
                    </a:lnTo>
                    <a:lnTo>
                      <a:pt x="14" y="43"/>
                    </a:lnTo>
                    <a:lnTo>
                      <a:pt x="8" y="43"/>
                    </a:lnTo>
                    <a:lnTo>
                      <a:pt x="3" y="38"/>
                    </a:lnTo>
                    <a:lnTo>
                      <a:pt x="3" y="38"/>
                    </a:lnTo>
                    <a:lnTo>
                      <a:pt x="0" y="35"/>
                    </a:lnTo>
                    <a:lnTo>
                      <a:pt x="0" y="33"/>
                    </a:lnTo>
                    <a:lnTo>
                      <a:pt x="0" y="30"/>
                    </a:lnTo>
                    <a:lnTo>
                      <a:pt x="0" y="27"/>
                    </a:lnTo>
                    <a:lnTo>
                      <a:pt x="0" y="22"/>
                    </a:lnTo>
                    <a:lnTo>
                      <a:pt x="14" y="16"/>
                    </a:lnTo>
                    <a:lnTo>
                      <a:pt x="25" y="8"/>
                    </a:lnTo>
                    <a:lnTo>
                      <a:pt x="33" y="5"/>
                    </a:lnTo>
                    <a:lnTo>
                      <a:pt x="38" y="3"/>
                    </a:lnTo>
                    <a:lnTo>
                      <a:pt x="41" y="3"/>
                    </a:lnTo>
                    <a:lnTo>
                      <a:pt x="44" y="3"/>
                    </a:lnTo>
                    <a:lnTo>
                      <a:pt x="49" y="3"/>
                    </a:lnTo>
                    <a:lnTo>
                      <a:pt x="52" y="5"/>
                    </a:lnTo>
                    <a:lnTo>
                      <a:pt x="63" y="8"/>
                    </a:lnTo>
                    <a:lnTo>
                      <a:pt x="76" y="16"/>
                    </a:lnTo>
                    <a:lnTo>
                      <a:pt x="85" y="16"/>
                    </a:lnTo>
                    <a:lnTo>
                      <a:pt x="93" y="14"/>
                    </a:lnTo>
                    <a:lnTo>
                      <a:pt x="101" y="11"/>
                    </a:lnTo>
                    <a:lnTo>
                      <a:pt x="109" y="8"/>
                    </a:lnTo>
                    <a:lnTo>
                      <a:pt x="117" y="5"/>
                    </a:lnTo>
                    <a:lnTo>
                      <a:pt x="125" y="3"/>
                    </a:lnTo>
                    <a:lnTo>
                      <a:pt x="134" y="0"/>
                    </a:lnTo>
                    <a:lnTo>
                      <a:pt x="142" y="3"/>
                    </a:lnTo>
                    <a:lnTo>
                      <a:pt x="142" y="3"/>
                    </a:lnTo>
                    <a:lnTo>
                      <a:pt x="142" y="3"/>
                    </a:lnTo>
                    <a:lnTo>
                      <a:pt x="142" y="5"/>
                    </a:lnTo>
                    <a:lnTo>
                      <a:pt x="142" y="5"/>
                    </a:lnTo>
                    <a:lnTo>
                      <a:pt x="142" y="5"/>
                    </a:lnTo>
                    <a:lnTo>
                      <a:pt x="155" y="14"/>
                    </a:lnTo>
                    <a:lnTo>
                      <a:pt x="166" y="16"/>
                    </a:lnTo>
                    <a:lnTo>
                      <a:pt x="169" y="16"/>
                    </a:lnTo>
                    <a:lnTo>
                      <a:pt x="172" y="16"/>
                    </a:lnTo>
                    <a:lnTo>
                      <a:pt x="174" y="16"/>
                    </a:lnTo>
                    <a:lnTo>
                      <a:pt x="177" y="14"/>
                    </a:lnTo>
                    <a:lnTo>
                      <a:pt x="185" y="11"/>
                    </a:lnTo>
                    <a:lnTo>
                      <a:pt x="191" y="8"/>
                    </a:lnTo>
                    <a:lnTo>
                      <a:pt x="202" y="3"/>
                    </a:lnTo>
                    <a:lnTo>
                      <a:pt x="215" y="0"/>
                    </a:lnTo>
                    <a:lnTo>
                      <a:pt x="223" y="5"/>
                    </a:lnTo>
                    <a:lnTo>
                      <a:pt x="232" y="8"/>
                    </a:lnTo>
                    <a:lnTo>
                      <a:pt x="240" y="14"/>
                    </a:lnTo>
                    <a:lnTo>
                      <a:pt x="248" y="19"/>
                    </a:lnTo>
                    <a:lnTo>
                      <a:pt x="256" y="19"/>
                    </a:lnTo>
                    <a:lnTo>
                      <a:pt x="264" y="22"/>
                    </a:lnTo>
                    <a:lnTo>
                      <a:pt x="270" y="22"/>
                    </a:lnTo>
                    <a:lnTo>
                      <a:pt x="273" y="22"/>
                    </a:lnTo>
                    <a:lnTo>
                      <a:pt x="278" y="19"/>
                    </a:lnTo>
                    <a:lnTo>
                      <a:pt x="283" y="16"/>
                    </a:lnTo>
                    <a:lnTo>
                      <a:pt x="292" y="16"/>
                    </a:lnTo>
                    <a:lnTo>
                      <a:pt x="300" y="14"/>
                    </a:lnTo>
                    <a:lnTo>
                      <a:pt x="305" y="14"/>
                    </a:lnTo>
                    <a:lnTo>
                      <a:pt x="313" y="14"/>
                    </a:lnTo>
                    <a:lnTo>
                      <a:pt x="319" y="14"/>
                    </a:lnTo>
                    <a:lnTo>
                      <a:pt x="327" y="16"/>
                    </a:lnTo>
                    <a:lnTo>
                      <a:pt x="332" y="16"/>
                    </a:lnTo>
                    <a:lnTo>
                      <a:pt x="338" y="19"/>
                    </a:lnTo>
                    <a:lnTo>
                      <a:pt x="343" y="19"/>
                    </a:lnTo>
                    <a:lnTo>
                      <a:pt x="349" y="24"/>
                    </a:lnTo>
                    <a:lnTo>
                      <a:pt x="351" y="27"/>
                    </a:lnTo>
                    <a:lnTo>
                      <a:pt x="357" y="30"/>
                    </a:lnTo>
                    <a:lnTo>
                      <a:pt x="362" y="38"/>
                    </a:lnTo>
                    <a:lnTo>
                      <a:pt x="371" y="46"/>
                    </a:lnTo>
                    <a:lnTo>
                      <a:pt x="373" y="54"/>
                    </a:lnTo>
                    <a:lnTo>
                      <a:pt x="376" y="65"/>
                    </a:lnTo>
                    <a:lnTo>
                      <a:pt x="376" y="76"/>
                    </a:lnTo>
                    <a:lnTo>
                      <a:pt x="373" y="87"/>
                    </a:lnTo>
                    <a:lnTo>
                      <a:pt x="371" y="101"/>
                    </a:lnTo>
                    <a:lnTo>
                      <a:pt x="365" y="112"/>
                    </a:lnTo>
                    <a:lnTo>
                      <a:pt x="357" y="122"/>
                    </a:lnTo>
                    <a:lnTo>
                      <a:pt x="349" y="133"/>
                    </a:lnTo>
                    <a:lnTo>
                      <a:pt x="341" y="136"/>
                    </a:lnTo>
                    <a:lnTo>
                      <a:pt x="335" y="139"/>
                    </a:lnTo>
                    <a:lnTo>
                      <a:pt x="330" y="139"/>
                    </a:lnTo>
                    <a:lnTo>
                      <a:pt x="322" y="141"/>
                    </a:lnTo>
                    <a:lnTo>
                      <a:pt x="316" y="141"/>
                    </a:lnTo>
                    <a:lnTo>
                      <a:pt x="311" y="144"/>
                    </a:lnTo>
                    <a:lnTo>
                      <a:pt x="305" y="144"/>
                    </a:lnTo>
                    <a:lnTo>
                      <a:pt x="297" y="144"/>
                    </a:lnTo>
                    <a:lnTo>
                      <a:pt x="289" y="139"/>
                    </a:lnTo>
                    <a:lnTo>
                      <a:pt x="281" y="139"/>
                    </a:lnTo>
                    <a:lnTo>
                      <a:pt x="275" y="136"/>
                    </a:lnTo>
                    <a:lnTo>
                      <a:pt x="270" y="136"/>
                    </a:lnTo>
                    <a:lnTo>
                      <a:pt x="264" y="136"/>
                    </a:lnTo>
                    <a:lnTo>
                      <a:pt x="259" y="136"/>
                    </a:lnTo>
                    <a:lnTo>
                      <a:pt x="253" y="136"/>
                    </a:lnTo>
                    <a:lnTo>
                      <a:pt x="248" y="139"/>
                    </a:lnTo>
                    <a:lnTo>
                      <a:pt x="240" y="141"/>
                    </a:lnTo>
                    <a:lnTo>
                      <a:pt x="232" y="147"/>
                    </a:lnTo>
                    <a:lnTo>
                      <a:pt x="226" y="150"/>
                    </a:lnTo>
                    <a:lnTo>
                      <a:pt x="221" y="150"/>
                    </a:lnTo>
                    <a:lnTo>
                      <a:pt x="213" y="150"/>
                    </a:lnTo>
                    <a:lnTo>
                      <a:pt x="207" y="152"/>
                    </a:lnTo>
                    <a:lnTo>
                      <a:pt x="199" y="147"/>
                    </a:lnTo>
                    <a:lnTo>
                      <a:pt x="191" y="144"/>
                    </a:lnTo>
                    <a:lnTo>
                      <a:pt x="185" y="141"/>
                    </a:lnTo>
                    <a:lnTo>
                      <a:pt x="177" y="141"/>
                    </a:lnTo>
                    <a:lnTo>
                      <a:pt x="174" y="141"/>
                    </a:lnTo>
                    <a:lnTo>
                      <a:pt x="169" y="141"/>
                    </a:lnTo>
                    <a:lnTo>
                      <a:pt x="166" y="141"/>
                    </a:lnTo>
                    <a:lnTo>
                      <a:pt x="161" y="141"/>
                    </a:lnTo>
                    <a:lnTo>
                      <a:pt x="153" y="147"/>
                    </a:lnTo>
                    <a:lnTo>
                      <a:pt x="144" y="147"/>
                    </a:lnTo>
                    <a:lnTo>
                      <a:pt x="134" y="150"/>
                    </a:lnTo>
                    <a:lnTo>
                      <a:pt x="120" y="152"/>
                    </a:lnTo>
                    <a:lnTo>
                      <a:pt x="112" y="147"/>
                    </a:lnTo>
                    <a:lnTo>
                      <a:pt x="104" y="144"/>
                    </a:lnTo>
                    <a:lnTo>
                      <a:pt x="98" y="141"/>
                    </a:lnTo>
                    <a:lnTo>
                      <a:pt x="93" y="141"/>
                    </a:lnTo>
                    <a:lnTo>
                      <a:pt x="87" y="141"/>
                    </a:lnTo>
                    <a:lnTo>
                      <a:pt x="82" y="141"/>
                    </a:lnTo>
                    <a:lnTo>
                      <a:pt x="79" y="141"/>
                    </a:lnTo>
                    <a:lnTo>
                      <a:pt x="74" y="141"/>
                    </a:lnTo>
                    <a:lnTo>
                      <a:pt x="68" y="144"/>
                    </a:lnTo>
                    <a:lnTo>
                      <a:pt x="60" y="147"/>
                    </a:lnTo>
                    <a:lnTo>
                      <a:pt x="49" y="150"/>
                    </a:lnTo>
                    <a:lnTo>
                      <a:pt x="38" y="1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14" name="Freeform 63"/>
              <p:cNvSpPr>
                <a:spLocks/>
              </p:cNvSpPr>
              <p:nvPr/>
            </p:nvSpPr>
            <p:spPr bwMode="auto">
              <a:xfrm>
                <a:off x="1118" y="1443"/>
                <a:ext cx="87" cy="85"/>
              </a:xfrm>
              <a:custGeom>
                <a:avLst/>
                <a:gdLst>
                  <a:gd name="T0" fmla="*/ 30 w 87"/>
                  <a:gd name="T1" fmla="*/ 85 h 85"/>
                  <a:gd name="T2" fmla="*/ 24 w 87"/>
                  <a:gd name="T3" fmla="*/ 82 h 85"/>
                  <a:gd name="T4" fmla="*/ 19 w 87"/>
                  <a:gd name="T5" fmla="*/ 77 h 85"/>
                  <a:gd name="T6" fmla="*/ 13 w 87"/>
                  <a:gd name="T7" fmla="*/ 74 h 85"/>
                  <a:gd name="T8" fmla="*/ 8 w 87"/>
                  <a:gd name="T9" fmla="*/ 68 h 85"/>
                  <a:gd name="T10" fmla="*/ 5 w 87"/>
                  <a:gd name="T11" fmla="*/ 66 h 85"/>
                  <a:gd name="T12" fmla="*/ 3 w 87"/>
                  <a:gd name="T13" fmla="*/ 60 h 85"/>
                  <a:gd name="T14" fmla="*/ 0 w 87"/>
                  <a:gd name="T15" fmla="*/ 55 h 85"/>
                  <a:gd name="T16" fmla="*/ 0 w 87"/>
                  <a:gd name="T17" fmla="*/ 49 h 85"/>
                  <a:gd name="T18" fmla="*/ 0 w 87"/>
                  <a:gd name="T19" fmla="*/ 44 h 85"/>
                  <a:gd name="T20" fmla="*/ 0 w 87"/>
                  <a:gd name="T21" fmla="*/ 41 h 85"/>
                  <a:gd name="T22" fmla="*/ 0 w 87"/>
                  <a:gd name="T23" fmla="*/ 36 h 85"/>
                  <a:gd name="T24" fmla="*/ 3 w 87"/>
                  <a:gd name="T25" fmla="*/ 30 h 85"/>
                  <a:gd name="T26" fmla="*/ 3 w 87"/>
                  <a:gd name="T27" fmla="*/ 25 h 85"/>
                  <a:gd name="T28" fmla="*/ 5 w 87"/>
                  <a:gd name="T29" fmla="*/ 22 h 85"/>
                  <a:gd name="T30" fmla="*/ 8 w 87"/>
                  <a:gd name="T31" fmla="*/ 19 h 85"/>
                  <a:gd name="T32" fmla="*/ 11 w 87"/>
                  <a:gd name="T33" fmla="*/ 14 h 85"/>
                  <a:gd name="T34" fmla="*/ 16 w 87"/>
                  <a:gd name="T35" fmla="*/ 11 h 85"/>
                  <a:gd name="T36" fmla="*/ 19 w 87"/>
                  <a:gd name="T37" fmla="*/ 8 h 85"/>
                  <a:gd name="T38" fmla="*/ 22 w 87"/>
                  <a:gd name="T39" fmla="*/ 6 h 85"/>
                  <a:gd name="T40" fmla="*/ 27 w 87"/>
                  <a:gd name="T41" fmla="*/ 3 h 85"/>
                  <a:gd name="T42" fmla="*/ 32 w 87"/>
                  <a:gd name="T43" fmla="*/ 0 h 85"/>
                  <a:gd name="T44" fmla="*/ 38 w 87"/>
                  <a:gd name="T45" fmla="*/ 0 h 85"/>
                  <a:gd name="T46" fmla="*/ 41 w 87"/>
                  <a:gd name="T47" fmla="*/ 0 h 85"/>
                  <a:gd name="T48" fmla="*/ 46 w 87"/>
                  <a:gd name="T49" fmla="*/ 0 h 85"/>
                  <a:gd name="T50" fmla="*/ 52 w 87"/>
                  <a:gd name="T51" fmla="*/ 0 h 85"/>
                  <a:gd name="T52" fmla="*/ 57 w 87"/>
                  <a:gd name="T53" fmla="*/ 3 h 85"/>
                  <a:gd name="T54" fmla="*/ 62 w 87"/>
                  <a:gd name="T55" fmla="*/ 3 h 85"/>
                  <a:gd name="T56" fmla="*/ 68 w 87"/>
                  <a:gd name="T57" fmla="*/ 8 h 85"/>
                  <a:gd name="T58" fmla="*/ 71 w 87"/>
                  <a:gd name="T59" fmla="*/ 11 h 85"/>
                  <a:gd name="T60" fmla="*/ 76 w 87"/>
                  <a:gd name="T61" fmla="*/ 17 h 85"/>
                  <a:gd name="T62" fmla="*/ 81 w 87"/>
                  <a:gd name="T63" fmla="*/ 25 h 85"/>
                  <a:gd name="T64" fmla="*/ 87 w 87"/>
                  <a:gd name="T65" fmla="*/ 30 h 85"/>
                  <a:gd name="T66" fmla="*/ 84 w 87"/>
                  <a:gd name="T67" fmla="*/ 44 h 85"/>
                  <a:gd name="T68" fmla="*/ 84 w 87"/>
                  <a:gd name="T69" fmla="*/ 57 h 85"/>
                  <a:gd name="T70" fmla="*/ 81 w 87"/>
                  <a:gd name="T71" fmla="*/ 60 h 85"/>
                  <a:gd name="T72" fmla="*/ 79 w 87"/>
                  <a:gd name="T73" fmla="*/ 66 h 85"/>
                  <a:gd name="T74" fmla="*/ 76 w 87"/>
                  <a:gd name="T75" fmla="*/ 71 h 85"/>
                  <a:gd name="T76" fmla="*/ 73 w 87"/>
                  <a:gd name="T77" fmla="*/ 74 h 85"/>
                  <a:gd name="T78" fmla="*/ 71 w 87"/>
                  <a:gd name="T79" fmla="*/ 77 h 85"/>
                  <a:gd name="T80" fmla="*/ 68 w 87"/>
                  <a:gd name="T81" fmla="*/ 77 h 85"/>
                  <a:gd name="T82" fmla="*/ 62 w 87"/>
                  <a:gd name="T83" fmla="*/ 79 h 85"/>
                  <a:gd name="T84" fmla="*/ 57 w 87"/>
                  <a:gd name="T85" fmla="*/ 82 h 85"/>
                  <a:gd name="T86" fmla="*/ 43 w 87"/>
                  <a:gd name="T87" fmla="*/ 85 h 85"/>
                  <a:gd name="T88" fmla="*/ 30 w 87"/>
                  <a:gd name="T89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87" h="85">
                    <a:moveTo>
                      <a:pt x="30" y="85"/>
                    </a:moveTo>
                    <a:lnTo>
                      <a:pt x="24" y="82"/>
                    </a:lnTo>
                    <a:lnTo>
                      <a:pt x="19" y="77"/>
                    </a:lnTo>
                    <a:lnTo>
                      <a:pt x="13" y="74"/>
                    </a:lnTo>
                    <a:lnTo>
                      <a:pt x="8" y="68"/>
                    </a:lnTo>
                    <a:lnTo>
                      <a:pt x="5" y="66"/>
                    </a:lnTo>
                    <a:lnTo>
                      <a:pt x="3" y="60"/>
                    </a:lnTo>
                    <a:lnTo>
                      <a:pt x="0" y="55"/>
                    </a:lnTo>
                    <a:lnTo>
                      <a:pt x="0" y="49"/>
                    </a:lnTo>
                    <a:lnTo>
                      <a:pt x="0" y="44"/>
                    </a:lnTo>
                    <a:lnTo>
                      <a:pt x="0" y="41"/>
                    </a:lnTo>
                    <a:lnTo>
                      <a:pt x="0" y="36"/>
                    </a:lnTo>
                    <a:lnTo>
                      <a:pt x="3" y="30"/>
                    </a:lnTo>
                    <a:lnTo>
                      <a:pt x="3" y="25"/>
                    </a:lnTo>
                    <a:lnTo>
                      <a:pt x="5" y="22"/>
                    </a:lnTo>
                    <a:lnTo>
                      <a:pt x="8" y="19"/>
                    </a:lnTo>
                    <a:lnTo>
                      <a:pt x="11" y="14"/>
                    </a:lnTo>
                    <a:lnTo>
                      <a:pt x="16" y="11"/>
                    </a:lnTo>
                    <a:lnTo>
                      <a:pt x="19" y="8"/>
                    </a:lnTo>
                    <a:lnTo>
                      <a:pt x="22" y="6"/>
                    </a:lnTo>
                    <a:lnTo>
                      <a:pt x="27" y="3"/>
                    </a:lnTo>
                    <a:lnTo>
                      <a:pt x="32" y="0"/>
                    </a:lnTo>
                    <a:lnTo>
                      <a:pt x="38" y="0"/>
                    </a:lnTo>
                    <a:lnTo>
                      <a:pt x="41" y="0"/>
                    </a:lnTo>
                    <a:lnTo>
                      <a:pt x="46" y="0"/>
                    </a:lnTo>
                    <a:lnTo>
                      <a:pt x="52" y="0"/>
                    </a:lnTo>
                    <a:lnTo>
                      <a:pt x="57" y="3"/>
                    </a:lnTo>
                    <a:lnTo>
                      <a:pt x="62" y="3"/>
                    </a:lnTo>
                    <a:lnTo>
                      <a:pt x="68" y="8"/>
                    </a:lnTo>
                    <a:lnTo>
                      <a:pt x="71" y="11"/>
                    </a:lnTo>
                    <a:lnTo>
                      <a:pt x="76" y="17"/>
                    </a:lnTo>
                    <a:lnTo>
                      <a:pt x="81" y="25"/>
                    </a:lnTo>
                    <a:lnTo>
                      <a:pt x="87" y="30"/>
                    </a:lnTo>
                    <a:lnTo>
                      <a:pt x="84" y="44"/>
                    </a:lnTo>
                    <a:lnTo>
                      <a:pt x="84" y="57"/>
                    </a:lnTo>
                    <a:lnTo>
                      <a:pt x="81" y="60"/>
                    </a:lnTo>
                    <a:lnTo>
                      <a:pt x="79" y="66"/>
                    </a:lnTo>
                    <a:lnTo>
                      <a:pt x="76" y="71"/>
                    </a:lnTo>
                    <a:lnTo>
                      <a:pt x="73" y="74"/>
                    </a:lnTo>
                    <a:lnTo>
                      <a:pt x="71" y="77"/>
                    </a:lnTo>
                    <a:lnTo>
                      <a:pt x="68" y="77"/>
                    </a:lnTo>
                    <a:lnTo>
                      <a:pt x="62" y="79"/>
                    </a:lnTo>
                    <a:lnTo>
                      <a:pt x="57" y="82"/>
                    </a:lnTo>
                    <a:lnTo>
                      <a:pt x="43" y="85"/>
                    </a:lnTo>
                    <a:lnTo>
                      <a:pt x="30" y="85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</p:grpSp>
      <p:pic>
        <p:nvPicPr>
          <p:cNvPr id="567" name="Imagen 2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9009005" y="8719421"/>
            <a:ext cx="9045395" cy="2395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8" name="CuadroTexto 5710"/>
          <p:cNvSpPr txBox="1">
            <a:spLocks noChangeArrowheads="1"/>
          </p:cNvSpPr>
          <p:nvPr/>
        </p:nvSpPr>
        <p:spPr bwMode="auto">
          <a:xfrm>
            <a:off x="10760716" y="8118751"/>
            <a:ext cx="70460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s-ES" altLang="es-ES" sz="2400" b="1" dirty="0">
                <a:solidFill>
                  <a:srgbClr val="FF0000"/>
                </a:solidFill>
              </a:rPr>
              <a:t>INTERFACIAL BEHAVIOR: DIGESTION PHENOMENON</a:t>
            </a:r>
          </a:p>
        </p:txBody>
      </p:sp>
      <p:sp>
        <p:nvSpPr>
          <p:cNvPr id="569" name="CuadroTexto 5711"/>
          <p:cNvSpPr txBox="1">
            <a:spLocks noChangeArrowheads="1"/>
          </p:cNvSpPr>
          <p:nvPr/>
        </p:nvSpPr>
        <p:spPr bwMode="auto">
          <a:xfrm>
            <a:off x="11761749" y="11495945"/>
            <a:ext cx="35532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s-ES" altLang="es-ES" sz="2400" b="1" dirty="0">
                <a:solidFill>
                  <a:srgbClr val="FF0000"/>
                </a:solidFill>
              </a:rPr>
              <a:t>UPTAKE CANCER CELLS</a:t>
            </a:r>
          </a:p>
        </p:txBody>
      </p:sp>
    </p:spTree>
    <p:extLst>
      <p:ext uri="{BB962C8B-B14F-4D97-AF65-F5344CB8AC3E}">
        <p14:creationId xmlns:p14="http://schemas.microsoft.com/office/powerpoint/2010/main" val="88247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307138" y="3098800"/>
            <a:ext cx="107299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4400" dirty="0">
                <a:solidFill>
                  <a:srgbClr val="D53044"/>
                </a:solidFill>
              </a:rPr>
              <a:t>¿En qué estoy interesado en colaborar?</a:t>
            </a:r>
            <a:endParaRPr lang="en-US" altLang="es-ES" sz="4400" dirty="0">
              <a:solidFill>
                <a:srgbClr val="D53044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27163" y="1270000"/>
            <a:ext cx="150812" cy="903288"/>
          </a:xfrm>
          <a:prstGeom prst="rect">
            <a:avLst/>
          </a:prstGeom>
          <a:solidFill>
            <a:srgbClr val="3A3B3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s-ES_tradnl" altLang="es-ES" sz="3600" smtClean="0">
              <a:solidFill>
                <a:schemeClr val="accent1"/>
              </a:solidFill>
            </a:endParaRPr>
          </a:p>
        </p:txBody>
      </p:sp>
      <p:sp>
        <p:nvSpPr>
          <p:cNvPr id="10" name="AutoShape 3"/>
          <p:cNvSpPr>
            <a:spLocks/>
          </p:cNvSpPr>
          <p:nvPr/>
        </p:nvSpPr>
        <p:spPr bwMode="auto">
          <a:xfrm>
            <a:off x="2490788" y="2609850"/>
            <a:ext cx="2998787" cy="2998788"/>
          </a:xfrm>
          <a:prstGeom prst="diamond">
            <a:avLst/>
          </a:prstGeom>
          <a:solidFill>
            <a:srgbClr val="D53044">
              <a:alpha val="94901"/>
            </a:srgbClr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sz="3600">
              <a:latin typeface="Calibri" pitchFamily="34" charset="0"/>
            </a:endParaRP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6307138" y="3890963"/>
            <a:ext cx="112903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s-ES" altLang="es-ES" sz="2800" b="1" dirty="0" smtClean="0">
                <a:latin typeface="Roboto Regular" charset="0"/>
              </a:rPr>
              <a:t> Grupos que trabajen en </a:t>
            </a:r>
            <a:r>
              <a:rPr lang="es-ES" altLang="es-ES" sz="2800" b="1" dirty="0" err="1" smtClean="0">
                <a:latin typeface="Roboto Regular" charset="0"/>
              </a:rPr>
              <a:t>nanomedicina</a:t>
            </a:r>
            <a:r>
              <a:rPr lang="es-ES" altLang="es-ES" sz="2800" b="1" dirty="0" smtClean="0">
                <a:latin typeface="Roboto Regular" charset="0"/>
              </a:rPr>
              <a:t>  (</a:t>
            </a:r>
            <a:r>
              <a:rPr lang="es-ES" altLang="es-ES" sz="2800" b="1" dirty="0" err="1" smtClean="0">
                <a:latin typeface="Roboto Regular" charset="0"/>
              </a:rPr>
              <a:t>nanotransportadores</a:t>
            </a:r>
            <a:r>
              <a:rPr lang="es-ES" altLang="es-ES" sz="2800" b="1" dirty="0" smtClean="0">
                <a:latin typeface="Roboto Regular" charset="0"/>
              </a:rPr>
              <a:t> de fármacos) y agentes </a:t>
            </a:r>
            <a:r>
              <a:rPr lang="es-ES" altLang="es-ES" sz="2800" b="1" dirty="0" err="1" smtClean="0">
                <a:latin typeface="Roboto Regular" charset="0"/>
              </a:rPr>
              <a:t>tensioactivos</a:t>
            </a:r>
            <a:r>
              <a:rPr lang="es-ES" altLang="es-ES" sz="2800" b="1" dirty="0" smtClean="0">
                <a:latin typeface="Roboto Regular" charset="0"/>
              </a:rPr>
              <a:t> con aplicaciones en biomedicina.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ES" sz="2800" b="1" dirty="0" smtClean="0">
                <a:latin typeface="Roboto Regular" charset="0"/>
              </a:rPr>
              <a:t> Grupos que necesiten </a:t>
            </a:r>
            <a:r>
              <a:rPr lang="es-ES" altLang="es-ES" sz="2800" b="1" dirty="0" err="1" smtClean="0">
                <a:latin typeface="Roboto Regular" charset="0"/>
              </a:rPr>
              <a:t>solubilización</a:t>
            </a:r>
            <a:r>
              <a:rPr lang="es-ES" altLang="es-ES" sz="2800" b="1" dirty="0" smtClean="0">
                <a:latin typeface="Roboto Regular" charset="0"/>
              </a:rPr>
              <a:t> en agua de compuestos </a:t>
            </a:r>
            <a:r>
              <a:rPr lang="es-ES" altLang="es-ES" sz="2800" b="1" dirty="0" err="1" smtClean="0">
                <a:latin typeface="Roboto Regular" charset="0"/>
              </a:rPr>
              <a:t>hidrofóbicos</a:t>
            </a:r>
            <a:r>
              <a:rPr lang="es-ES" altLang="es-ES" sz="2800" b="1" dirty="0" smtClean="0">
                <a:latin typeface="Roboto Regular" charset="0"/>
              </a:rPr>
              <a:t> mediante encapsulación en </a:t>
            </a:r>
            <a:r>
              <a:rPr lang="es-ES" altLang="es-ES" sz="2800" b="1" dirty="0" err="1" smtClean="0">
                <a:latin typeface="Roboto Regular" charset="0"/>
              </a:rPr>
              <a:t>nanopartículas</a:t>
            </a:r>
            <a:r>
              <a:rPr lang="es-ES" altLang="es-ES" sz="2800" b="1" dirty="0" smtClean="0">
                <a:latin typeface="Roboto Regular" charset="0"/>
              </a:rPr>
              <a:t>.</a:t>
            </a:r>
          </a:p>
        </p:txBody>
      </p:sp>
      <p:sp>
        <p:nvSpPr>
          <p:cNvPr id="13" name="AutoShape 131"/>
          <p:cNvSpPr>
            <a:spLocks/>
          </p:cNvSpPr>
          <p:nvPr/>
        </p:nvSpPr>
        <p:spPr bwMode="auto">
          <a:xfrm>
            <a:off x="3619500" y="3621088"/>
            <a:ext cx="673100" cy="766762"/>
          </a:xfrm>
          <a:custGeom>
            <a:avLst/>
            <a:gdLst>
              <a:gd name="T0" fmla="*/ 10800 w 21600"/>
              <a:gd name="T1" fmla="+- 0 10800 114"/>
              <a:gd name="T2" fmla="*/ 10800 h 21373"/>
              <a:gd name="T3" fmla="*/ 10800 w 21600"/>
              <a:gd name="T4" fmla="+- 0 10800 114"/>
              <a:gd name="T5" fmla="*/ 10800 h 21373"/>
              <a:gd name="T6" fmla="*/ 10800 w 21600"/>
              <a:gd name="T7" fmla="+- 0 10800 114"/>
              <a:gd name="T8" fmla="*/ 10800 h 21373"/>
              <a:gd name="T9" fmla="*/ 10800 w 21600"/>
              <a:gd name="T10" fmla="+- 0 10800 114"/>
              <a:gd name="T11" fmla="*/ 10800 h 21373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373">
                <a:moveTo>
                  <a:pt x="13251" y="718"/>
                </a:moveTo>
                <a:cubicBezTo>
                  <a:pt x="13802" y="111"/>
                  <a:pt x="14278" y="-114"/>
                  <a:pt x="14670" y="54"/>
                </a:cubicBezTo>
                <a:cubicBezTo>
                  <a:pt x="15062" y="219"/>
                  <a:pt x="15263" y="737"/>
                  <a:pt x="15263" y="1596"/>
                </a:cubicBezTo>
                <a:lnTo>
                  <a:pt x="15263" y="19775"/>
                </a:lnTo>
                <a:cubicBezTo>
                  <a:pt x="15263" y="20634"/>
                  <a:pt x="15065" y="21152"/>
                  <a:pt x="14681" y="21320"/>
                </a:cubicBezTo>
                <a:cubicBezTo>
                  <a:pt x="14292" y="21486"/>
                  <a:pt x="13816" y="21264"/>
                  <a:pt x="13251" y="20656"/>
                </a:cubicBezTo>
                <a:lnTo>
                  <a:pt x="7758" y="14803"/>
                </a:lnTo>
                <a:lnTo>
                  <a:pt x="660" y="14803"/>
                </a:lnTo>
                <a:cubicBezTo>
                  <a:pt x="480" y="14803"/>
                  <a:pt x="324" y="14736"/>
                  <a:pt x="194" y="14604"/>
                </a:cubicBezTo>
                <a:cubicBezTo>
                  <a:pt x="67" y="14473"/>
                  <a:pt x="0" y="14304"/>
                  <a:pt x="0" y="14098"/>
                </a:cubicBezTo>
                <a:lnTo>
                  <a:pt x="0" y="7277"/>
                </a:lnTo>
                <a:cubicBezTo>
                  <a:pt x="0" y="7082"/>
                  <a:pt x="67" y="6917"/>
                  <a:pt x="194" y="6778"/>
                </a:cubicBezTo>
                <a:cubicBezTo>
                  <a:pt x="324" y="6643"/>
                  <a:pt x="480" y="6571"/>
                  <a:pt x="660" y="6571"/>
                </a:cubicBezTo>
                <a:lnTo>
                  <a:pt x="7758" y="6571"/>
                </a:lnTo>
                <a:lnTo>
                  <a:pt x="13251" y="718"/>
                </a:lnTo>
                <a:close/>
                <a:moveTo>
                  <a:pt x="18002" y="3322"/>
                </a:moveTo>
                <a:cubicBezTo>
                  <a:pt x="18331" y="3127"/>
                  <a:pt x="18666" y="3086"/>
                  <a:pt x="19023" y="3179"/>
                </a:cubicBezTo>
                <a:cubicBezTo>
                  <a:pt x="19379" y="3273"/>
                  <a:pt x="19654" y="3495"/>
                  <a:pt x="19838" y="3844"/>
                </a:cubicBezTo>
                <a:cubicBezTo>
                  <a:pt x="21017" y="6023"/>
                  <a:pt x="21599" y="8301"/>
                  <a:pt x="21599" y="10687"/>
                </a:cubicBezTo>
                <a:cubicBezTo>
                  <a:pt x="21599" y="13092"/>
                  <a:pt x="21017" y="15373"/>
                  <a:pt x="19838" y="17527"/>
                </a:cubicBezTo>
                <a:cubicBezTo>
                  <a:pt x="19584" y="18018"/>
                  <a:pt x="19189" y="18266"/>
                  <a:pt x="18659" y="18266"/>
                </a:cubicBezTo>
                <a:cubicBezTo>
                  <a:pt x="18437" y="18266"/>
                  <a:pt x="18214" y="18195"/>
                  <a:pt x="17999" y="18049"/>
                </a:cubicBezTo>
                <a:cubicBezTo>
                  <a:pt x="17671" y="17857"/>
                  <a:pt x="17459" y="17572"/>
                  <a:pt x="17353" y="17189"/>
                </a:cubicBezTo>
                <a:cubicBezTo>
                  <a:pt x="17254" y="16807"/>
                  <a:pt x="17289" y="16439"/>
                  <a:pt x="17473" y="16090"/>
                </a:cubicBezTo>
                <a:cubicBezTo>
                  <a:pt x="18419" y="14353"/>
                  <a:pt x="18892" y="12552"/>
                  <a:pt x="18892" y="10687"/>
                </a:cubicBezTo>
                <a:cubicBezTo>
                  <a:pt x="18892" y="8819"/>
                  <a:pt x="18415" y="7014"/>
                  <a:pt x="17473" y="5277"/>
                </a:cubicBezTo>
                <a:cubicBezTo>
                  <a:pt x="17289" y="4932"/>
                  <a:pt x="17254" y="4567"/>
                  <a:pt x="17353" y="4181"/>
                </a:cubicBezTo>
                <a:cubicBezTo>
                  <a:pt x="17459" y="3802"/>
                  <a:pt x="17674" y="3514"/>
                  <a:pt x="18002" y="3322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  <a:extLst/>
        </p:spPr>
        <p:txBody>
          <a:bodyPr lIns="28571" tIns="28571" rIns="28571" bIns="28571" anchor="ctr"/>
          <a:lstStyle>
            <a:lvl1pPr defTabSz="255588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defTabSz="255588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s-ES" altLang="es-ES" sz="1500" smtClean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6373713" y="12017252"/>
            <a:ext cx="8336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  <a:latin typeface="Roboto Thin"/>
                <a:ea typeface="Tahoma" panose="020B0604030504040204" pitchFamily="34" charset="0"/>
                <a:cs typeface="Tahoma" panose="020B0604030504040204" pitchFamily="34" charset="0"/>
              </a:rPr>
              <a:t> Jornadas (d)Efecto Pasillo Facultad de Ciencias</a:t>
            </a:r>
            <a:endParaRPr lang="es-ES" sz="2400" dirty="0">
              <a:solidFill>
                <a:schemeClr val="bg1">
                  <a:lumMod val="50000"/>
                </a:schemeClr>
              </a:solidFill>
              <a:latin typeface="Roboto Thin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" name="19 Imagen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492" y="11726778"/>
            <a:ext cx="893982" cy="893982"/>
          </a:xfrm>
          <a:prstGeom prst="rect">
            <a:avLst/>
          </a:prstGeom>
        </p:spPr>
      </p:pic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1743075" y="1168400"/>
            <a:ext cx="1529397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4000" dirty="0" smtClean="0">
                <a:solidFill>
                  <a:srgbClr val="D53044"/>
                </a:solidFill>
                <a:latin typeface="Roboto Black" charset="0"/>
              </a:rPr>
              <a:t>NANOCÁPSULAS “INTELIGENTES”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2400" dirty="0" smtClean="0">
                <a:solidFill>
                  <a:srgbClr val="D53044"/>
                </a:solidFill>
                <a:latin typeface="Roboto Black" charset="0"/>
              </a:rPr>
              <a:t>SMART OLIVE-OIL NANOCAPSULES FOR ORAL DELIVERY OF DRUGS AGAINST PANCREATIC CANCER STEM CELLS (STEMNANOMAT)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4000" dirty="0" smtClean="0">
              <a:solidFill>
                <a:srgbClr val="D53044"/>
              </a:solidFill>
              <a:latin typeface="Roboto Black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1890473" y="6473644"/>
            <a:ext cx="1338963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2400" b="1" dirty="0" smtClean="0">
                <a:solidFill>
                  <a:prstClr val="black"/>
                </a:solidFill>
                <a:latin typeface="Roboto Light"/>
                <a:ea typeface="+mn-ea"/>
              </a:rPr>
              <a:t>Investigadores:</a:t>
            </a:r>
          </a:p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es-ES" sz="2400" dirty="0" smtClean="0">
              <a:solidFill>
                <a:prstClr val="black"/>
              </a:solidFill>
              <a:latin typeface="Roboto Light"/>
              <a:ea typeface="+mn-ea"/>
            </a:endParaRPr>
          </a:p>
          <a:p>
            <a:pPr marL="285750" lvl="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s-ES" sz="2400" dirty="0" smtClean="0">
                <a:solidFill>
                  <a:prstClr val="black"/>
                </a:solidFill>
                <a:latin typeface="Roboto Light"/>
                <a:ea typeface="+mn-ea"/>
              </a:rPr>
              <a:t>María José Gálvez: </a:t>
            </a:r>
            <a:r>
              <a:rPr lang="es-ES" sz="2400" dirty="0" smtClean="0">
                <a:solidFill>
                  <a:prstClr val="black"/>
                </a:solidFill>
                <a:latin typeface="Roboto Light"/>
                <a:ea typeface="+mn-ea"/>
                <a:hlinkClick r:id="rId4"/>
              </a:rPr>
              <a:t>mjgalvez@ugr.es</a:t>
            </a:r>
            <a:endParaRPr lang="es-ES" sz="2400" dirty="0" smtClean="0">
              <a:solidFill>
                <a:prstClr val="black"/>
              </a:solidFill>
              <a:latin typeface="Roboto Light"/>
              <a:ea typeface="+mn-ea"/>
            </a:endParaRPr>
          </a:p>
          <a:p>
            <a:pPr marL="285750" lvl="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s-ES" sz="2400" dirty="0" smtClean="0">
                <a:solidFill>
                  <a:prstClr val="black"/>
                </a:solidFill>
                <a:latin typeface="Roboto Light"/>
                <a:ea typeface="+mn-ea"/>
              </a:rPr>
              <a:t>Julia Maldonado: </a:t>
            </a:r>
            <a:r>
              <a:rPr lang="es-ES" sz="2400" dirty="0" smtClean="0">
                <a:solidFill>
                  <a:prstClr val="black"/>
                </a:solidFill>
                <a:latin typeface="Roboto Light"/>
                <a:ea typeface="+mn-ea"/>
                <a:hlinkClick r:id="rId5"/>
              </a:rPr>
              <a:t>julia@ugr.es</a:t>
            </a:r>
            <a:endParaRPr lang="es-ES" sz="2400" dirty="0" smtClean="0">
              <a:solidFill>
                <a:prstClr val="black"/>
              </a:solidFill>
              <a:latin typeface="Roboto Light"/>
              <a:ea typeface="+mn-ea"/>
            </a:endParaRPr>
          </a:p>
          <a:p>
            <a:pPr marL="285750" lvl="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s-ES" sz="2400" dirty="0" smtClean="0">
                <a:solidFill>
                  <a:prstClr val="black"/>
                </a:solidFill>
                <a:latin typeface="Roboto Light"/>
                <a:ea typeface="+mn-ea"/>
              </a:rPr>
              <a:t>Francisco </a:t>
            </a:r>
            <a:r>
              <a:rPr lang="es-ES" sz="2400" dirty="0" err="1" smtClean="0">
                <a:solidFill>
                  <a:prstClr val="black"/>
                </a:solidFill>
                <a:latin typeface="Roboto Light"/>
                <a:ea typeface="+mn-ea"/>
              </a:rPr>
              <a:t>Galisteo</a:t>
            </a:r>
            <a:r>
              <a:rPr lang="es-ES" sz="2400" dirty="0" smtClean="0">
                <a:solidFill>
                  <a:prstClr val="black"/>
                </a:solidFill>
                <a:latin typeface="Roboto Light"/>
                <a:ea typeface="+mn-ea"/>
              </a:rPr>
              <a:t>: </a:t>
            </a:r>
            <a:r>
              <a:rPr lang="es-ES" sz="2400" dirty="0" smtClean="0">
                <a:solidFill>
                  <a:prstClr val="black"/>
                </a:solidFill>
                <a:latin typeface="Roboto Light"/>
                <a:ea typeface="+mn-ea"/>
                <a:hlinkClick r:id="rId6"/>
              </a:rPr>
              <a:t>galisteo@ugr.es</a:t>
            </a:r>
            <a:r>
              <a:rPr lang="es-ES" sz="2400" dirty="0" smtClean="0">
                <a:solidFill>
                  <a:prstClr val="black"/>
                </a:solidFill>
                <a:latin typeface="Roboto Light"/>
                <a:ea typeface="+mn-ea"/>
              </a:rPr>
              <a:t> </a:t>
            </a:r>
          </a:p>
          <a:p>
            <a:pPr marL="285750" lvl="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s-ES" sz="2400" dirty="0" smtClean="0">
                <a:solidFill>
                  <a:prstClr val="black"/>
                </a:solidFill>
                <a:latin typeface="Roboto Light"/>
                <a:ea typeface="+mn-ea"/>
              </a:rPr>
              <a:t>José Manuel </a:t>
            </a:r>
            <a:r>
              <a:rPr lang="es-ES" sz="2400" dirty="0" err="1" smtClean="0">
                <a:solidFill>
                  <a:prstClr val="black"/>
                </a:solidFill>
                <a:latin typeface="Roboto Light"/>
                <a:ea typeface="+mn-ea"/>
              </a:rPr>
              <a:t>Peula</a:t>
            </a:r>
            <a:r>
              <a:rPr lang="es-ES" sz="2400" dirty="0" smtClean="0">
                <a:solidFill>
                  <a:prstClr val="black"/>
                </a:solidFill>
                <a:latin typeface="Roboto Light"/>
                <a:ea typeface="+mn-ea"/>
              </a:rPr>
              <a:t>: </a:t>
            </a:r>
            <a:r>
              <a:rPr lang="es-ES" sz="2400" dirty="0" smtClean="0">
                <a:solidFill>
                  <a:prstClr val="black"/>
                </a:solidFill>
                <a:latin typeface="Roboto Light"/>
                <a:ea typeface="+mn-ea"/>
                <a:hlinkClick r:id="rId7"/>
              </a:rPr>
              <a:t>jmpeula@uma.es</a:t>
            </a:r>
            <a:endParaRPr lang="es-ES" sz="2400" dirty="0" smtClean="0">
              <a:solidFill>
                <a:prstClr val="black"/>
              </a:solidFill>
              <a:latin typeface="Roboto Light"/>
              <a:ea typeface="+mn-ea"/>
            </a:endParaRPr>
          </a:p>
          <a:p>
            <a:pPr marL="285750" lvl="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s-ES" sz="2400" dirty="0" smtClean="0">
                <a:solidFill>
                  <a:prstClr val="black"/>
                </a:solidFill>
                <a:latin typeface="Roboto Light"/>
                <a:ea typeface="+mn-ea"/>
              </a:rPr>
              <a:t>Teresa del Castillo: </a:t>
            </a:r>
            <a:r>
              <a:rPr lang="es-ES" sz="2400" dirty="0" smtClean="0">
                <a:solidFill>
                  <a:prstClr val="black"/>
                </a:solidFill>
                <a:latin typeface="Roboto Light"/>
                <a:ea typeface="+mn-ea"/>
                <a:hlinkClick r:id="rId8"/>
              </a:rPr>
              <a:t>tdelcastillo@ugr.es</a:t>
            </a:r>
            <a:endParaRPr lang="es-ES" sz="2400" dirty="0" smtClean="0">
              <a:solidFill>
                <a:prstClr val="black"/>
              </a:solidFill>
              <a:latin typeface="Roboto Light"/>
              <a:ea typeface="+mn-ea"/>
            </a:endParaRPr>
          </a:p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es-ES" sz="2400" b="1" dirty="0" smtClean="0">
              <a:solidFill>
                <a:prstClr val="black"/>
              </a:solidFill>
              <a:latin typeface="Roboto Light"/>
              <a:ea typeface="+mn-ea"/>
            </a:endParaRPr>
          </a:p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2400" b="1" dirty="0" smtClean="0">
                <a:solidFill>
                  <a:prstClr val="black"/>
                </a:solidFill>
                <a:latin typeface="Roboto Light"/>
                <a:ea typeface="+mn-ea"/>
              </a:rPr>
              <a:t>Colaboraciones:</a:t>
            </a:r>
          </a:p>
          <a:p>
            <a:pPr marL="285750" lvl="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_tradnl" sz="2400" b="1" dirty="0" smtClean="0">
                <a:solidFill>
                  <a:srgbClr val="4F81BD"/>
                </a:solidFill>
                <a:latin typeface="Roboto Light"/>
                <a:ea typeface="+mn-ea"/>
              </a:rPr>
              <a:t>Dr.</a:t>
            </a:r>
            <a:r>
              <a:rPr lang="es-ES" sz="2400" dirty="0" smtClean="0">
                <a:solidFill>
                  <a:prstClr val="black"/>
                </a:solidFill>
                <a:latin typeface="Roboto Light"/>
                <a:ea typeface="+mn-ea"/>
              </a:rPr>
              <a:t> </a:t>
            </a:r>
            <a:r>
              <a:rPr lang="es-ES" sz="2400" b="1" dirty="0" smtClean="0">
                <a:solidFill>
                  <a:srgbClr val="4F81BD"/>
                </a:solidFill>
                <a:latin typeface="Roboto Light"/>
                <a:ea typeface="+mn-ea"/>
              </a:rPr>
              <a:t>Parra</a:t>
            </a:r>
            <a:r>
              <a:rPr lang="es-ES" sz="2400" dirty="0" smtClean="0">
                <a:solidFill>
                  <a:prstClr val="black"/>
                </a:solidFill>
                <a:latin typeface="Roboto Light"/>
                <a:ea typeface="+mn-ea"/>
              </a:rPr>
              <a:t>, Dpto. Química Orgánica</a:t>
            </a:r>
            <a:endParaRPr lang="es-ES_tradnl" sz="2400" b="1" dirty="0" smtClean="0">
              <a:solidFill>
                <a:srgbClr val="4F81BD"/>
              </a:solidFill>
              <a:latin typeface="Roboto Light"/>
              <a:ea typeface="+mn-ea"/>
            </a:endParaRPr>
          </a:p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s-ES_tradnl" sz="2400" b="1" dirty="0" smtClean="0">
                <a:solidFill>
                  <a:srgbClr val="4F81BD"/>
                </a:solidFill>
                <a:latin typeface="Roboto Light"/>
                <a:ea typeface="+mn-ea"/>
              </a:rPr>
              <a:t>  Dra. Vílchez</a:t>
            </a:r>
            <a:r>
              <a:rPr lang="es-ES_tradnl" sz="2400" b="1" dirty="0" smtClean="0">
                <a:solidFill>
                  <a:prstClr val="black"/>
                </a:solidFill>
                <a:latin typeface="Roboto Light"/>
                <a:ea typeface="+mn-ea"/>
              </a:rPr>
              <a:t>, </a:t>
            </a:r>
            <a:r>
              <a:rPr lang="es-ES_tradnl" sz="2400" dirty="0" smtClean="0">
                <a:solidFill>
                  <a:prstClr val="black"/>
                </a:solidFill>
                <a:latin typeface="Roboto Light"/>
                <a:ea typeface="+mn-ea"/>
              </a:rPr>
              <a:t>Dpto.</a:t>
            </a:r>
            <a:r>
              <a:rPr lang="es-ES_tradnl" sz="2400" b="1" dirty="0" smtClean="0">
                <a:solidFill>
                  <a:prstClr val="black"/>
                </a:solidFill>
                <a:latin typeface="Roboto Light"/>
                <a:ea typeface="+mn-ea"/>
              </a:rPr>
              <a:t> </a:t>
            </a:r>
            <a:r>
              <a:rPr lang="es-ES_tradnl" sz="2400" dirty="0" smtClean="0">
                <a:solidFill>
                  <a:prstClr val="black"/>
                </a:solidFill>
                <a:latin typeface="Roboto Light"/>
                <a:ea typeface="+mn-ea"/>
              </a:rPr>
              <a:t>Parasitología, UGR.</a:t>
            </a:r>
          </a:p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s-ES_tradnl" sz="2400" b="1" dirty="0" smtClean="0">
                <a:solidFill>
                  <a:srgbClr val="4F81BD"/>
                </a:solidFill>
                <a:latin typeface="Roboto Light"/>
                <a:ea typeface="+mn-ea"/>
              </a:rPr>
              <a:t>  Dr. </a:t>
            </a:r>
            <a:r>
              <a:rPr lang="es-ES_tradnl" sz="2400" b="1" dirty="0" err="1" smtClean="0">
                <a:solidFill>
                  <a:srgbClr val="4F81BD"/>
                </a:solidFill>
                <a:latin typeface="Roboto Light"/>
                <a:ea typeface="+mn-ea"/>
              </a:rPr>
              <a:t>Marchal</a:t>
            </a:r>
            <a:r>
              <a:rPr lang="es-ES_tradnl" sz="2400" b="1" dirty="0" smtClean="0">
                <a:solidFill>
                  <a:srgbClr val="4F81BD"/>
                </a:solidFill>
                <a:latin typeface="Roboto Light"/>
                <a:ea typeface="+mn-ea"/>
              </a:rPr>
              <a:t>, </a:t>
            </a:r>
            <a:r>
              <a:rPr lang="es-ES_tradnl" sz="2400" dirty="0" smtClean="0">
                <a:solidFill>
                  <a:prstClr val="black"/>
                </a:solidFill>
                <a:latin typeface="Roboto Light"/>
                <a:ea typeface="+mn-ea"/>
              </a:rPr>
              <a:t>Dpto. de Anatomía y Embriología Humana, (IBIMER), UGR.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307138" y="3098800"/>
            <a:ext cx="87153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4400" dirty="0">
                <a:solidFill>
                  <a:srgbClr val="D53044"/>
                </a:solidFill>
              </a:rPr>
              <a:t>¿</a:t>
            </a:r>
            <a:r>
              <a:rPr lang="en-US" altLang="es-ES" sz="4400" dirty="0" err="1">
                <a:solidFill>
                  <a:srgbClr val="D53044"/>
                </a:solidFill>
              </a:rPr>
              <a:t>Qué</a:t>
            </a:r>
            <a:r>
              <a:rPr lang="en-US" altLang="es-ES" sz="4400" dirty="0">
                <a:solidFill>
                  <a:srgbClr val="D53044"/>
                </a:solidFill>
              </a:rPr>
              <a:t> </a:t>
            </a:r>
            <a:r>
              <a:rPr lang="en-US" altLang="es-ES" sz="4400" dirty="0" err="1">
                <a:solidFill>
                  <a:srgbClr val="D53044"/>
                </a:solidFill>
              </a:rPr>
              <a:t>sabemos</a:t>
            </a:r>
            <a:r>
              <a:rPr lang="en-US" altLang="es-ES" sz="4400" dirty="0">
                <a:solidFill>
                  <a:srgbClr val="D53044"/>
                </a:solidFill>
              </a:rPr>
              <a:t> </a:t>
            </a:r>
            <a:r>
              <a:rPr lang="en-US" altLang="es-ES" sz="4400" dirty="0" err="1">
                <a:solidFill>
                  <a:srgbClr val="D53044"/>
                </a:solidFill>
              </a:rPr>
              <a:t>hacer</a:t>
            </a:r>
            <a:r>
              <a:rPr lang="en-US" altLang="es-ES" sz="4400" dirty="0">
                <a:solidFill>
                  <a:srgbClr val="D53044"/>
                </a:solidFill>
              </a:rPr>
              <a:t>?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27163" y="1270000"/>
            <a:ext cx="150812" cy="903288"/>
          </a:xfrm>
          <a:prstGeom prst="rect">
            <a:avLst/>
          </a:prstGeom>
          <a:solidFill>
            <a:srgbClr val="3A3B3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s-ES_tradnl" altLang="es-ES" sz="3600" smtClean="0">
              <a:solidFill>
                <a:schemeClr val="accent1"/>
              </a:solidFill>
            </a:endParaRPr>
          </a:p>
        </p:txBody>
      </p:sp>
      <p:sp>
        <p:nvSpPr>
          <p:cNvPr id="10" name="AutoShape 3"/>
          <p:cNvSpPr>
            <a:spLocks/>
          </p:cNvSpPr>
          <p:nvPr/>
        </p:nvSpPr>
        <p:spPr bwMode="auto">
          <a:xfrm>
            <a:off x="2489993" y="2566696"/>
            <a:ext cx="2998787" cy="2998788"/>
          </a:xfrm>
          <a:prstGeom prst="diamond">
            <a:avLst/>
          </a:prstGeom>
          <a:solidFill>
            <a:srgbClr val="D53044">
              <a:alpha val="94901"/>
            </a:srgbClr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sz="3600">
              <a:latin typeface="Calibri" pitchFamily="34" charset="0"/>
            </a:endParaRPr>
          </a:p>
        </p:txBody>
      </p:sp>
      <p:sp>
        <p:nvSpPr>
          <p:cNvPr id="11" name="AutoShape 12"/>
          <p:cNvSpPr>
            <a:spLocks/>
          </p:cNvSpPr>
          <p:nvPr/>
        </p:nvSpPr>
        <p:spPr bwMode="auto">
          <a:xfrm>
            <a:off x="3552825" y="3541713"/>
            <a:ext cx="873125" cy="958850"/>
          </a:xfrm>
          <a:custGeom>
            <a:avLst/>
            <a:gdLst>
              <a:gd name="T0" fmla="+- 0 10802 114"/>
              <a:gd name="T1" fmla="*/ T0 w 21376"/>
              <a:gd name="T2" fmla="*/ 10800 h 21600"/>
              <a:gd name="T3" fmla="+- 0 10802 114"/>
              <a:gd name="T4" fmla="*/ T3 w 21376"/>
              <a:gd name="T5" fmla="*/ 10800 h 21600"/>
              <a:gd name="T6" fmla="+- 0 10802 114"/>
              <a:gd name="T7" fmla="*/ T6 w 21376"/>
              <a:gd name="T8" fmla="*/ 10800 h 21600"/>
              <a:gd name="T9" fmla="+- 0 10802 114"/>
              <a:gd name="T10" fmla="*/ T9 w 2137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76" h="21600">
                <a:moveTo>
                  <a:pt x="21036" y="18604"/>
                </a:moveTo>
                <a:cubicBezTo>
                  <a:pt x="21454" y="19261"/>
                  <a:pt x="21486" y="19922"/>
                  <a:pt x="21134" y="20586"/>
                </a:cubicBezTo>
                <a:cubicBezTo>
                  <a:pt x="20969" y="20915"/>
                  <a:pt x="20731" y="21168"/>
                  <a:pt x="20427" y="21338"/>
                </a:cubicBezTo>
                <a:cubicBezTo>
                  <a:pt x="20122" y="21514"/>
                  <a:pt x="19797" y="21599"/>
                  <a:pt x="19455" y="21599"/>
                </a:cubicBezTo>
                <a:lnTo>
                  <a:pt x="1928" y="21599"/>
                </a:lnTo>
                <a:cubicBezTo>
                  <a:pt x="1585" y="21599"/>
                  <a:pt x="1263" y="21514"/>
                  <a:pt x="965" y="21338"/>
                </a:cubicBezTo>
                <a:cubicBezTo>
                  <a:pt x="663" y="21168"/>
                  <a:pt x="425" y="20915"/>
                  <a:pt x="248" y="20586"/>
                </a:cubicBezTo>
                <a:cubicBezTo>
                  <a:pt x="-114" y="19914"/>
                  <a:pt x="-80" y="19250"/>
                  <a:pt x="344" y="18604"/>
                </a:cubicBezTo>
                <a:lnTo>
                  <a:pt x="7509" y="7313"/>
                </a:lnTo>
                <a:lnTo>
                  <a:pt x="7509" y="2167"/>
                </a:lnTo>
                <a:lnTo>
                  <a:pt x="6427" y="2167"/>
                </a:lnTo>
                <a:cubicBezTo>
                  <a:pt x="6122" y="2167"/>
                  <a:pt x="5870" y="2061"/>
                  <a:pt x="5670" y="1850"/>
                </a:cubicBezTo>
                <a:cubicBezTo>
                  <a:pt x="5473" y="1638"/>
                  <a:pt x="5371" y="1380"/>
                  <a:pt x="5371" y="1072"/>
                </a:cubicBezTo>
                <a:cubicBezTo>
                  <a:pt x="5371" y="778"/>
                  <a:pt x="5473" y="528"/>
                  <a:pt x="5670" y="320"/>
                </a:cubicBezTo>
                <a:cubicBezTo>
                  <a:pt x="5870" y="108"/>
                  <a:pt x="6122" y="0"/>
                  <a:pt x="6427" y="0"/>
                </a:cubicBezTo>
                <a:lnTo>
                  <a:pt x="14953" y="0"/>
                </a:lnTo>
                <a:cubicBezTo>
                  <a:pt x="15260" y="0"/>
                  <a:pt x="15515" y="108"/>
                  <a:pt x="15724" y="320"/>
                </a:cubicBezTo>
                <a:cubicBezTo>
                  <a:pt x="15933" y="528"/>
                  <a:pt x="16038" y="778"/>
                  <a:pt x="16038" y="1072"/>
                </a:cubicBezTo>
                <a:cubicBezTo>
                  <a:pt x="16038" y="1380"/>
                  <a:pt x="15933" y="1638"/>
                  <a:pt x="15724" y="1850"/>
                </a:cubicBezTo>
                <a:cubicBezTo>
                  <a:pt x="15515" y="2061"/>
                  <a:pt x="15260" y="2167"/>
                  <a:pt x="14953" y="2167"/>
                </a:cubicBezTo>
                <a:lnTo>
                  <a:pt x="13900" y="2167"/>
                </a:lnTo>
                <a:lnTo>
                  <a:pt x="13900" y="7339"/>
                </a:lnTo>
                <a:lnTo>
                  <a:pt x="21036" y="18604"/>
                </a:lnTo>
                <a:close/>
                <a:moveTo>
                  <a:pt x="5261" y="14865"/>
                </a:moveTo>
                <a:lnTo>
                  <a:pt x="16122" y="14865"/>
                </a:lnTo>
                <a:lnTo>
                  <a:pt x="11773" y="7974"/>
                </a:lnTo>
                <a:lnTo>
                  <a:pt x="11773" y="2167"/>
                </a:lnTo>
                <a:lnTo>
                  <a:pt x="9635" y="2167"/>
                </a:lnTo>
                <a:lnTo>
                  <a:pt x="9635" y="7947"/>
                </a:lnTo>
                <a:lnTo>
                  <a:pt x="5261" y="148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76192" tIns="76192" rIns="76192" bIns="76192" anchor="ctr"/>
          <a:lstStyle>
            <a:lvl1pPr defTabSz="684213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defTabSz="684213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s-ES" altLang="es-ES" sz="4300" smtClean="0">
              <a:solidFill>
                <a:srgbClr val="44CEB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17" name="AutoShape 12"/>
          <p:cNvSpPr>
            <a:spLocks/>
          </p:cNvSpPr>
          <p:nvPr/>
        </p:nvSpPr>
        <p:spPr bwMode="auto">
          <a:xfrm>
            <a:off x="362466" y="3586665"/>
            <a:ext cx="873125" cy="958850"/>
          </a:xfrm>
          <a:custGeom>
            <a:avLst/>
            <a:gdLst>
              <a:gd name="T0" fmla="+- 0 10802 114"/>
              <a:gd name="T1" fmla="*/ T0 w 21376"/>
              <a:gd name="T2" fmla="*/ 10800 h 21600"/>
              <a:gd name="T3" fmla="+- 0 10802 114"/>
              <a:gd name="T4" fmla="*/ T3 w 21376"/>
              <a:gd name="T5" fmla="*/ 10800 h 21600"/>
              <a:gd name="T6" fmla="+- 0 10802 114"/>
              <a:gd name="T7" fmla="*/ T6 w 21376"/>
              <a:gd name="T8" fmla="*/ 10800 h 21600"/>
              <a:gd name="T9" fmla="+- 0 10802 114"/>
              <a:gd name="T10" fmla="*/ T9 w 2137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76" h="21600">
                <a:moveTo>
                  <a:pt x="21036" y="18604"/>
                </a:moveTo>
                <a:cubicBezTo>
                  <a:pt x="21454" y="19261"/>
                  <a:pt x="21486" y="19922"/>
                  <a:pt x="21134" y="20586"/>
                </a:cubicBezTo>
                <a:cubicBezTo>
                  <a:pt x="20969" y="20915"/>
                  <a:pt x="20731" y="21168"/>
                  <a:pt x="20427" y="21338"/>
                </a:cubicBezTo>
                <a:cubicBezTo>
                  <a:pt x="20122" y="21514"/>
                  <a:pt x="19797" y="21599"/>
                  <a:pt x="19455" y="21599"/>
                </a:cubicBezTo>
                <a:lnTo>
                  <a:pt x="1928" y="21599"/>
                </a:lnTo>
                <a:cubicBezTo>
                  <a:pt x="1585" y="21599"/>
                  <a:pt x="1263" y="21514"/>
                  <a:pt x="965" y="21338"/>
                </a:cubicBezTo>
                <a:cubicBezTo>
                  <a:pt x="663" y="21168"/>
                  <a:pt x="425" y="20915"/>
                  <a:pt x="248" y="20586"/>
                </a:cubicBezTo>
                <a:cubicBezTo>
                  <a:pt x="-114" y="19914"/>
                  <a:pt x="-80" y="19250"/>
                  <a:pt x="344" y="18604"/>
                </a:cubicBezTo>
                <a:lnTo>
                  <a:pt x="7509" y="7313"/>
                </a:lnTo>
                <a:lnTo>
                  <a:pt x="7509" y="2167"/>
                </a:lnTo>
                <a:lnTo>
                  <a:pt x="6427" y="2167"/>
                </a:lnTo>
                <a:cubicBezTo>
                  <a:pt x="6122" y="2167"/>
                  <a:pt x="5870" y="2061"/>
                  <a:pt x="5670" y="1850"/>
                </a:cubicBezTo>
                <a:cubicBezTo>
                  <a:pt x="5473" y="1638"/>
                  <a:pt x="5371" y="1380"/>
                  <a:pt x="5371" y="1072"/>
                </a:cubicBezTo>
                <a:cubicBezTo>
                  <a:pt x="5371" y="778"/>
                  <a:pt x="5473" y="528"/>
                  <a:pt x="5670" y="320"/>
                </a:cubicBezTo>
                <a:cubicBezTo>
                  <a:pt x="5870" y="108"/>
                  <a:pt x="6122" y="0"/>
                  <a:pt x="6427" y="0"/>
                </a:cubicBezTo>
                <a:lnTo>
                  <a:pt x="14953" y="0"/>
                </a:lnTo>
                <a:cubicBezTo>
                  <a:pt x="15260" y="0"/>
                  <a:pt x="15515" y="108"/>
                  <a:pt x="15724" y="320"/>
                </a:cubicBezTo>
                <a:cubicBezTo>
                  <a:pt x="15933" y="528"/>
                  <a:pt x="16038" y="778"/>
                  <a:pt x="16038" y="1072"/>
                </a:cubicBezTo>
                <a:cubicBezTo>
                  <a:pt x="16038" y="1380"/>
                  <a:pt x="15933" y="1638"/>
                  <a:pt x="15724" y="1850"/>
                </a:cubicBezTo>
                <a:cubicBezTo>
                  <a:pt x="15515" y="2061"/>
                  <a:pt x="15260" y="2167"/>
                  <a:pt x="14953" y="2167"/>
                </a:cubicBezTo>
                <a:lnTo>
                  <a:pt x="13900" y="2167"/>
                </a:lnTo>
                <a:lnTo>
                  <a:pt x="13900" y="7339"/>
                </a:lnTo>
                <a:lnTo>
                  <a:pt x="21036" y="18604"/>
                </a:lnTo>
                <a:close/>
                <a:moveTo>
                  <a:pt x="5261" y="14865"/>
                </a:moveTo>
                <a:lnTo>
                  <a:pt x="16122" y="14865"/>
                </a:lnTo>
                <a:lnTo>
                  <a:pt x="11773" y="7974"/>
                </a:lnTo>
                <a:lnTo>
                  <a:pt x="11773" y="2167"/>
                </a:lnTo>
                <a:lnTo>
                  <a:pt x="9635" y="2167"/>
                </a:lnTo>
                <a:lnTo>
                  <a:pt x="9635" y="7947"/>
                </a:lnTo>
                <a:lnTo>
                  <a:pt x="5261" y="148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76192" tIns="76192" rIns="76192" bIns="76192" anchor="ctr"/>
          <a:lstStyle>
            <a:lvl1pPr defTabSz="684213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defTabSz="684213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s-ES" altLang="es-ES" sz="4300" smtClean="0">
              <a:solidFill>
                <a:srgbClr val="44CEB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6373713" y="12017252"/>
            <a:ext cx="8336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  <a:latin typeface="Roboto Thin"/>
                <a:ea typeface="Tahoma" panose="020B0604030504040204" pitchFamily="34" charset="0"/>
                <a:cs typeface="Tahoma" panose="020B0604030504040204" pitchFamily="34" charset="0"/>
              </a:rPr>
              <a:t> Jornadas (d)Efecto Pasillo Facultad de Ciencias</a:t>
            </a:r>
            <a:endParaRPr lang="es-ES" sz="2400" dirty="0">
              <a:solidFill>
                <a:schemeClr val="bg1">
                  <a:lumMod val="50000"/>
                </a:schemeClr>
              </a:solidFill>
              <a:latin typeface="Roboto Thin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492" y="11726778"/>
            <a:ext cx="893982" cy="893982"/>
          </a:xfrm>
          <a:prstGeom prst="rect">
            <a:avLst/>
          </a:prstGeom>
        </p:spPr>
      </p:pic>
      <p:sp>
        <p:nvSpPr>
          <p:cNvPr id="16" name="TextBox 13"/>
          <p:cNvSpPr txBox="1">
            <a:spLocks noChangeArrowheads="1"/>
          </p:cNvSpPr>
          <p:nvPr/>
        </p:nvSpPr>
        <p:spPr bwMode="auto">
          <a:xfrm>
            <a:off x="1743075" y="1168400"/>
            <a:ext cx="1529397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4000" dirty="0" smtClean="0">
                <a:solidFill>
                  <a:srgbClr val="D53044"/>
                </a:solidFill>
                <a:latin typeface="Roboto Black" charset="0"/>
              </a:rPr>
              <a:t>Interacciones y propiedades colectivas de sistemas de materia blanda basados en </a:t>
            </a:r>
            <a:r>
              <a:rPr lang="es-ES" altLang="es-ES" sz="4000" dirty="0" err="1" smtClean="0">
                <a:solidFill>
                  <a:srgbClr val="D53044"/>
                </a:solidFill>
                <a:latin typeface="Roboto Black" charset="0"/>
              </a:rPr>
              <a:t>microgeles</a:t>
            </a:r>
            <a:r>
              <a:rPr lang="es-ES" altLang="es-ES" sz="4000" dirty="0" smtClean="0">
                <a:solidFill>
                  <a:srgbClr val="D53044"/>
                </a:solidFill>
                <a:latin typeface="Roboto Black" charset="0"/>
              </a:rPr>
              <a:t> de interés en nanotecnología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4000" dirty="0" smtClean="0">
              <a:solidFill>
                <a:srgbClr val="D53044"/>
              </a:solidFill>
              <a:latin typeface="Roboto Black" charset="0"/>
            </a:endParaRPr>
          </a:p>
        </p:txBody>
      </p:sp>
      <p:sp>
        <p:nvSpPr>
          <p:cNvPr id="555" name="TextBox 9"/>
          <p:cNvSpPr txBox="1">
            <a:spLocks noChangeArrowheads="1"/>
          </p:cNvSpPr>
          <p:nvPr/>
        </p:nvSpPr>
        <p:spPr bwMode="auto">
          <a:xfrm>
            <a:off x="7315200" y="4040604"/>
            <a:ext cx="9724899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algn="just">
              <a:buNone/>
            </a:pPr>
            <a:r>
              <a:rPr lang="es-ES" sz="2800" b="1" dirty="0" smtClean="0"/>
              <a:t>TEORÍA, SIMULACIONES Y EXPERIMENTOS DE SISTEMAS FORMADOS POR MICROGELES CARGADOS SENSIBLES A LA TEMPERATURA </a:t>
            </a:r>
            <a:r>
              <a:rPr lang="es-ES" sz="2800" dirty="0" smtClean="0"/>
              <a:t>(interacciones, propiedades Físico-Estadísticas, estructura microscópica, adsorción de </a:t>
            </a:r>
            <a:r>
              <a:rPr lang="es-ES" sz="2800" dirty="0" err="1" smtClean="0"/>
              <a:t>biomoléculas</a:t>
            </a:r>
            <a:r>
              <a:rPr lang="es-ES" sz="2800" dirty="0" smtClean="0"/>
              <a:t>, material genético, estudio de las propiedades físicas y de sus implicaciones en aplicaciones Biomédicas)</a:t>
            </a:r>
            <a:endParaRPr lang="es-ES" sz="2800" dirty="0"/>
          </a:p>
        </p:txBody>
      </p:sp>
      <p:pic>
        <p:nvPicPr>
          <p:cNvPr id="556" name="Imagen 4"/>
          <p:cNvPicPr>
            <a:picLocks noChangeAspect="1"/>
          </p:cNvPicPr>
          <p:nvPr/>
        </p:nvPicPr>
        <p:blipFill rotWithShape="1">
          <a:blip r:embed="rId4"/>
          <a:srcRect l="13928" t="17517" r="11725" b="7971"/>
          <a:stretch/>
        </p:blipFill>
        <p:spPr>
          <a:xfrm>
            <a:off x="3858058" y="7341651"/>
            <a:ext cx="7131450" cy="4121148"/>
          </a:xfrm>
          <a:prstGeom prst="rect">
            <a:avLst/>
          </a:prstGeom>
        </p:spPr>
      </p:pic>
      <p:pic>
        <p:nvPicPr>
          <p:cNvPr id="557" name="Imagen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009645" y="9486487"/>
            <a:ext cx="1960250" cy="117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47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307138" y="3098800"/>
            <a:ext cx="107299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4400" dirty="0">
                <a:solidFill>
                  <a:srgbClr val="D53044"/>
                </a:solidFill>
              </a:rPr>
              <a:t>¿En qué estoy interesado en colaborar?</a:t>
            </a:r>
            <a:endParaRPr lang="en-US" altLang="es-ES" sz="4400" dirty="0">
              <a:solidFill>
                <a:srgbClr val="D53044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27163" y="1270000"/>
            <a:ext cx="150812" cy="903288"/>
          </a:xfrm>
          <a:prstGeom prst="rect">
            <a:avLst/>
          </a:prstGeom>
          <a:solidFill>
            <a:srgbClr val="3A3B3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s-ES_tradnl" altLang="es-ES" sz="3600" smtClean="0">
              <a:solidFill>
                <a:schemeClr val="accent1"/>
              </a:solidFill>
            </a:endParaRPr>
          </a:p>
        </p:txBody>
      </p:sp>
      <p:sp>
        <p:nvSpPr>
          <p:cNvPr id="10" name="AutoShape 3"/>
          <p:cNvSpPr>
            <a:spLocks/>
          </p:cNvSpPr>
          <p:nvPr/>
        </p:nvSpPr>
        <p:spPr bwMode="auto">
          <a:xfrm>
            <a:off x="2490788" y="2609850"/>
            <a:ext cx="2998787" cy="2998788"/>
          </a:xfrm>
          <a:prstGeom prst="diamond">
            <a:avLst/>
          </a:prstGeom>
          <a:solidFill>
            <a:srgbClr val="D53044">
              <a:alpha val="94901"/>
            </a:srgbClr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sz="3600">
              <a:latin typeface="Calibri" pitchFamily="34" charset="0"/>
            </a:endParaRP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6307138" y="4011278"/>
            <a:ext cx="112903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s-ES" altLang="es-ES" sz="2800" b="1" dirty="0" smtClean="0">
                <a:latin typeface="Roboto Regular" charset="0"/>
              </a:rPr>
              <a:t> Grupos que tengan técnicas para caracterizar nuestros sistemas  y que no estén disponibles en  nuestro grupo.</a:t>
            </a:r>
          </a:p>
          <a:p>
            <a:pPr eaLnBrk="1" hangingPunct="1">
              <a:spcBef>
                <a:spcPct val="0"/>
              </a:spcBef>
            </a:pPr>
            <a:endParaRPr lang="es-ES" altLang="es-ES" sz="2800" b="1" dirty="0" smtClean="0">
              <a:latin typeface="Roboto Regular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s-ES" altLang="es-ES" sz="2800" b="1" dirty="0" smtClean="0">
                <a:latin typeface="Roboto Regular" charset="0"/>
              </a:rPr>
              <a:t> Grupos de Físico-Química que hagan experimentos con </a:t>
            </a:r>
            <a:r>
              <a:rPr lang="es-ES" altLang="es-ES" sz="2800" b="1" dirty="0" err="1" smtClean="0">
                <a:latin typeface="Roboto Regular" charset="0"/>
              </a:rPr>
              <a:t>nanopartículas</a:t>
            </a:r>
            <a:r>
              <a:rPr lang="es-ES" altLang="es-ES" sz="2800" b="1" dirty="0" smtClean="0">
                <a:latin typeface="Roboto Regular" charset="0"/>
              </a:rPr>
              <a:t> y/o realicen simulaciones atomísticas mediante GROMACS o similar.</a:t>
            </a:r>
          </a:p>
        </p:txBody>
      </p:sp>
      <p:sp>
        <p:nvSpPr>
          <p:cNvPr id="13" name="AutoShape 131"/>
          <p:cNvSpPr>
            <a:spLocks/>
          </p:cNvSpPr>
          <p:nvPr/>
        </p:nvSpPr>
        <p:spPr bwMode="auto">
          <a:xfrm>
            <a:off x="3619500" y="3621088"/>
            <a:ext cx="673100" cy="766762"/>
          </a:xfrm>
          <a:custGeom>
            <a:avLst/>
            <a:gdLst>
              <a:gd name="T0" fmla="*/ 10800 w 21600"/>
              <a:gd name="T1" fmla="+- 0 10800 114"/>
              <a:gd name="T2" fmla="*/ 10800 h 21373"/>
              <a:gd name="T3" fmla="*/ 10800 w 21600"/>
              <a:gd name="T4" fmla="+- 0 10800 114"/>
              <a:gd name="T5" fmla="*/ 10800 h 21373"/>
              <a:gd name="T6" fmla="*/ 10800 w 21600"/>
              <a:gd name="T7" fmla="+- 0 10800 114"/>
              <a:gd name="T8" fmla="*/ 10800 h 21373"/>
              <a:gd name="T9" fmla="*/ 10800 w 21600"/>
              <a:gd name="T10" fmla="+- 0 10800 114"/>
              <a:gd name="T11" fmla="*/ 10800 h 21373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373">
                <a:moveTo>
                  <a:pt x="13251" y="718"/>
                </a:moveTo>
                <a:cubicBezTo>
                  <a:pt x="13802" y="111"/>
                  <a:pt x="14278" y="-114"/>
                  <a:pt x="14670" y="54"/>
                </a:cubicBezTo>
                <a:cubicBezTo>
                  <a:pt x="15062" y="219"/>
                  <a:pt x="15263" y="737"/>
                  <a:pt x="15263" y="1596"/>
                </a:cubicBezTo>
                <a:lnTo>
                  <a:pt x="15263" y="19775"/>
                </a:lnTo>
                <a:cubicBezTo>
                  <a:pt x="15263" y="20634"/>
                  <a:pt x="15065" y="21152"/>
                  <a:pt x="14681" y="21320"/>
                </a:cubicBezTo>
                <a:cubicBezTo>
                  <a:pt x="14292" y="21486"/>
                  <a:pt x="13816" y="21264"/>
                  <a:pt x="13251" y="20656"/>
                </a:cubicBezTo>
                <a:lnTo>
                  <a:pt x="7758" y="14803"/>
                </a:lnTo>
                <a:lnTo>
                  <a:pt x="660" y="14803"/>
                </a:lnTo>
                <a:cubicBezTo>
                  <a:pt x="480" y="14803"/>
                  <a:pt x="324" y="14736"/>
                  <a:pt x="194" y="14604"/>
                </a:cubicBezTo>
                <a:cubicBezTo>
                  <a:pt x="67" y="14473"/>
                  <a:pt x="0" y="14304"/>
                  <a:pt x="0" y="14098"/>
                </a:cubicBezTo>
                <a:lnTo>
                  <a:pt x="0" y="7277"/>
                </a:lnTo>
                <a:cubicBezTo>
                  <a:pt x="0" y="7082"/>
                  <a:pt x="67" y="6917"/>
                  <a:pt x="194" y="6778"/>
                </a:cubicBezTo>
                <a:cubicBezTo>
                  <a:pt x="324" y="6643"/>
                  <a:pt x="480" y="6571"/>
                  <a:pt x="660" y="6571"/>
                </a:cubicBezTo>
                <a:lnTo>
                  <a:pt x="7758" y="6571"/>
                </a:lnTo>
                <a:lnTo>
                  <a:pt x="13251" y="718"/>
                </a:lnTo>
                <a:close/>
                <a:moveTo>
                  <a:pt x="18002" y="3322"/>
                </a:moveTo>
                <a:cubicBezTo>
                  <a:pt x="18331" y="3127"/>
                  <a:pt x="18666" y="3086"/>
                  <a:pt x="19023" y="3179"/>
                </a:cubicBezTo>
                <a:cubicBezTo>
                  <a:pt x="19379" y="3273"/>
                  <a:pt x="19654" y="3495"/>
                  <a:pt x="19838" y="3844"/>
                </a:cubicBezTo>
                <a:cubicBezTo>
                  <a:pt x="21017" y="6023"/>
                  <a:pt x="21599" y="8301"/>
                  <a:pt x="21599" y="10687"/>
                </a:cubicBezTo>
                <a:cubicBezTo>
                  <a:pt x="21599" y="13092"/>
                  <a:pt x="21017" y="15373"/>
                  <a:pt x="19838" y="17527"/>
                </a:cubicBezTo>
                <a:cubicBezTo>
                  <a:pt x="19584" y="18018"/>
                  <a:pt x="19189" y="18266"/>
                  <a:pt x="18659" y="18266"/>
                </a:cubicBezTo>
                <a:cubicBezTo>
                  <a:pt x="18437" y="18266"/>
                  <a:pt x="18214" y="18195"/>
                  <a:pt x="17999" y="18049"/>
                </a:cubicBezTo>
                <a:cubicBezTo>
                  <a:pt x="17671" y="17857"/>
                  <a:pt x="17459" y="17572"/>
                  <a:pt x="17353" y="17189"/>
                </a:cubicBezTo>
                <a:cubicBezTo>
                  <a:pt x="17254" y="16807"/>
                  <a:pt x="17289" y="16439"/>
                  <a:pt x="17473" y="16090"/>
                </a:cubicBezTo>
                <a:cubicBezTo>
                  <a:pt x="18419" y="14353"/>
                  <a:pt x="18892" y="12552"/>
                  <a:pt x="18892" y="10687"/>
                </a:cubicBezTo>
                <a:cubicBezTo>
                  <a:pt x="18892" y="8819"/>
                  <a:pt x="18415" y="7014"/>
                  <a:pt x="17473" y="5277"/>
                </a:cubicBezTo>
                <a:cubicBezTo>
                  <a:pt x="17289" y="4932"/>
                  <a:pt x="17254" y="4567"/>
                  <a:pt x="17353" y="4181"/>
                </a:cubicBezTo>
                <a:cubicBezTo>
                  <a:pt x="17459" y="3802"/>
                  <a:pt x="17674" y="3514"/>
                  <a:pt x="18002" y="3322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  <a:extLst/>
        </p:spPr>
        <p:txBody>
          <a:bodyPr lIns="28571" tIns="28571" rIns="28571" bIns="28571" anchor="ctr"/>
          <a:lstStyle>
            <a:lvl1pPr defTabSz="255588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defTabSz="255588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s-ES" altLang="es-ES" sz="1500" smtClean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6373713" y="12017252"/>
            <a:ext cx="8336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  <a:latin typeface="Roboto Thin"/>
                <a:ea typeface="Tahoma" panose="020B0604030504040204" pitchFamily="34" charset="0"/>
                <a:cs typeface="Tahoma" panose="020B0604030504040204" pitchFamily="34" charset="0"/>
              </a:rPr>
              <a:t> Jornadas (d)Efecto Pasillo Facultad de Ciencias</a:t>
            </a:r>
            <a:endParaRPr lang="es-ES" sz="2400" dirty="0">
              <a:solidFill>
                <a:schemeClr val="bg1">
                  <a:lumMod val="50000"/>
                </a:schemeClr>
              </a:solidFill>
              <a:latin typeface="Roboto Thin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" name="19 Imagen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492" y="11726778"/>
            <a:ext cx="893982" cy="893982"/>
          </a:xfrm>
          <a:prstGeom prst="rect">
            <a:avLst/>
          </a:prstGeom>
        </p:spPr>
      </p:pic>
      <p:sp>
        <p:nvSpPr>
          <p:cNvPr id="16" name="15 Rectángulo"/>
          <p:cNvSpPr/>
          <p:nvPr/>
        </p:nvSpPr>
        <p:spPr>
          <a:xfrm>
            <a:off x="1890473" y="8470873"/>
            <a:ext cx="1338963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 smtClean="0">
                <a:latin typeface="Roboto Light"/>
              </a:rPr>
              <a:t>Investigadores:</a:t>
            </a:r>
          </a:p>
          <a:p>
            <a:endParaRPr lang="es-ES" sz="2800" dirty="0" smtClean="0">
              <a:latin typeface="Roboto Ligh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ES" sz="2800" dirty="0" smtClean="0">
                <a:latin typeface="Roboto Light"/>
              </a:rPr>
              <a:t>Arturo Moncho: </a:t>
            </a:r>
            <a:r>
              <a:rPr lang="es-ES" sz="2800" dirty="0" smtClean="0">
                <a:latin typeface="Roboto Light"/>
                <a:hlinkClick r:id="rId4"/>
              </a:rPr>
              <a:t>moncho@ugr.es</a:t>
            </a:r>
            <a:endParaRPr lang="es-ES" sz="2800" dirty="0" smtClean="0">
              <a:latin typeface="Roboto Ligh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ES" sz="2800" dirty="0" smtClean="0">
                <a:latin typeface="Roboto Light"/>
              </a:rPr>
              <a:t>Alberto Martín: </a:t>
            </a:r>
            <a:r>
              <a:rPr lang="es-ES" sz="2800" dirty="0" smtClean="0">
                <a:latin typeface="Roboto Light"/>
                <a:hlinkClick r:id="rId5"/>
              </a:rPr>
              <a:t>almartin@ugr.es</a:t>
            </a:r>
            <a:endParaRPr lang="es-ES" sz="2800" dirty="0" smtClean="0">
              <a:latin typeface="Roboto Light"/>
            </a:endParaRPr>
          </a:p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es-ES" sz="2800" b="1" dirty="0" smtClean="0">
              <a:solidFill>
                <a:prstClr val="black"/>
              </a:solidFill>
              <a:latin typeface="Roboto Light"/>
              <a:ea typeface="+mn-ea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743075" y="1168400"/>
            <a:ext cx="1529397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4000" dirty="0" smtClean="0">
                <a:solidFill>
                  <a:srgbClr val="D53044"/>
                </a:solidFill>
                <a:latin typeface="Roboto Black" charset="0"/>
              </a:rPr>
              <a:t>Interacciones y propiedades colectivas de sistemas de materia blanda basados en </a:t>
            </a:r>
            <a:r>
              <a:rPr lang="es-ES" altLang="es-ES" sz="4000" dirty="0" err="1" smtClean="0">
                <a:solidFill>
                  <a:srgbClr val="D53044"/>
                </a:solidFill>
                <a:latin typeface="Roboto Black" charset="0"/>
              </a:rPr>
              <a:t>microgeles</a:t>
            </a:r>
            <a:r>
              <a:rPr lang="es-ES" altLang="es-ES" sz="4000" dirty="0" smtClean="0">
                <a:solidFill>
                  <a:srgbClr val="D53044"/>
                </a:solidFill>
                <a:latin typeface="Roboto Black" charset="0"/>
              </a:rPr>
              <a:t> de interés en nanotecnología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4000" dirty="0" smtClean="0">
              <a:solidFill>
                <a:srgbClr val="D53044"/>
              </a:solidFill>
              <a:latin typeface="Roboto Black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usiness March5 v2">
      <a:dk1>
        <a:srgbClr val="737572"/>
      </a:dk1>
      <a:lt1>
        <a:sysClr val="window" lastClr="FFFFFF"/>
      </a:lt1>
      <a:dk2>
        <a:srgbClr val="445469"/>
      </a:dk2>
      <a:lt2>
        <a:srgbClr val="FFFFFF"/>
      </a:lt2>
      <a:accent1>
        <a:srgbClr val="1EA185"/>
      </a:accent1>
      <a:accent2>
        <a:srgbClr val="9BBB5C"/>
      </a:accent2>
      <a:accent3>
        <a:srgbClr val="F29B26"/>
      </a:accent3>
      <a:accent4>
        <a:srgbClr val="BD392F"/>
      </a:accent4>
      <a:accent5>
        <a:srgbClr val="445469"/>
      </a:accent5>
      <a:accent6>
        <a:srgbClr val="6D6F6B"/>
      </a:accent6>
      <a:hlink>
        <a:srgbClr val="1E9272"/>
      </a:hlink>
      <a:folHlink>
        <a:srgbClr val="AC262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BAAAA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8890</TotalTime>
  <Words>1469</Words>
  <Application>Microsoft Office PowerPoint</Application>
  <PresentationFormat>Personalizado</PresentationFormat>
  <Paragraphs>283</Paragraphs>
  <Slides>17</Slides>
  <Notes>17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17</vt:i4>
      </vt:variant>
    </vt:vector>
  </HeadingPairs>
  <TitlesOfParts>
    <vt:vector size="20" baseType="lpstr">
      <vt:lpstr>Office Theme</vt:lpstr>
      <vt:lpstr>Ecuación</vt:lpstr>
      <vt:lpstr>Graph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Oficina de Gestión de la Comunicación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 de presentación corporativa Universidad de Granada 4:3</dc:title>
  <dc:creator>Ángel Rodríguez Valverde</dc:creator>
  <cp:lastModifiedBy>Ruben</cp:lastModifiedBy>
  <cp:revision>740</cp:revision>
  <dcterms:created xsi:type="dcterms:W3CDTF">2017-04-03T06:52:49Z</dcterms:created>
  <dcterms:modified xsi:type="dcterms:W3CDTF">2018-07-03T10:30:52Z</dcterms:modified>
</cp:coreProperties>
</file>